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F9754-BB99-BFB5-6D90-F7254AD0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5E395-8354-B83D-F065-A43F26E18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8DFF0-5F42-5D4E-0B6F-D8BD20167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DFAAA-1124-4FA3-8D26-8776E6D9CD4A}" type="datetimeFigureOut">
              <a:rPr lang="fr-BE" smtClean="0"/>
              <a:t>13-03-24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AEE0D-4569-C89E-EAEE-7337603EF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BE400-7208-56AF-56A9-D614BDC9C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AD5B-653C-46B1-956F-EFB5A658B92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4180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334F90-EB6E-6A6E-B783-D339A9E10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FD9D8-7509-F2D0-C1C6-9B8CC64D7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79DFA-5843-E266-C32D-A37EA47A0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DFAAA-1124-4FA3-8D26-8776E6D9CD4A}" type="datetimeFigureOut">
              <a:rPr lang="fr-BE" smtClean="0"/>
              <a:t>13-03-24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AD9C7-1B18-7A5A-EBD5-1D1C07951F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72C20-C689-49E4-FDDE-DF756E467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1AD5B-653C-46B1-956F-EFB5A658B92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9312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phone&#10;&#10;Description automatically generated">
            <a:extLst>
              <a:ext uri="{FF2B5EF4-FFF2-40B4-BE49-F238E27FC236}">
                <a16:creationId xmlns:a16="http://schemas.microsoft.com/office/drawing/2014/main" id="{E7660A70-018E-E2D7-50C6-47A29EF39A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D153DF-3D45-D66A-6B01-2778108FA3B2}"/>
              </a:ext>
            </a:extLst>
          </p:cNvPr>
          <p:cNvSpPr txBox="1"/>
          <p:nvPr/>
        </p:nvSpPr>
        <p:spPr>
          <a:xfrm>
            <a:off x="3788229" y="3585347"/>
            <a:ext cx="2183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INSERT YOUR LOGO HERE</a:t>
            </a:r>
            <a:endParaRPr lang="fr-BE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E681AC-BACF-5162-27DF-1E92C1DA301F}"/>
              </a:ext>
            </a:extLst>
          </p:cNvPr>
          <p:cNvSpPr txBox="1"/>
          <p:nvPr/>
        </p:nvSpPr>
        <p:spPr>
          <a:xfrm>
            <a:off x="3279711" y="3059667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INSERT YOUR LOGO HERE</a:t>
            </a:r>
            <a:endParaRPr lang="fr-BE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854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D2D726E59DB04693FCB1B5139B4799" ma:contentTypeVersion="18" ma:contentTypeDescription="Create a new document." ma:contentTypeScope="" ma:versionID="74a69d15884c649219524cde88140739">
  <xsd:schema xmlns:xsd="http://www.w3.org/2001/XMLSchema" xmlns:xs="http://www.w3.org/2001/XMLSchema" xmlns:p="http://schemas.microsoft.com/office/2006/metadata/properties" xmlns:ns2="d0916153-a23b-47d7-9d0e-5997c5eb4d35" xmlns:ns3="077cc4b1-8eae-4205-9d8c-c33198546dde" targetNamespace="http://schemas.microsoft.com/office/2006/metadata/properties" ma:root="true" ma:fieldsID="e8a23be66dc18f5621c83f945af0a3e4" ns2:_="" ns3:_="">
    <xsd:import namespace="d0916153-a23b-47d7-9d0e-5997c5eb4d35"/>
    <xsd:import namespace="077cc4b1-8eae-4205-9d8c-c33198546d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916153-a23b-47d7-9d0e-5997c5eb4d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8969f7d-79ba-4a20-9135-db76cb4869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7cc4b1-8eae-4205-9d8c-c33198546dd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d91f314-c383-42e7-b40b-468f4f36b674}" ma:internalName="TaxCatchAll" ma:showField="CatchAllData" ma:web="077cc4b1-8eae-4205-9d8c-c33198546d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77cc4b1-8eae-4205-9d8c-c33198546dde" xsi:nil="true"/>
    <lcf76f155ced4ddcb4097134ff3c332f xmlns="d0916153-a23b-47d7-9d0e-5997c5eb4d3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AB1669A-DCDF-45E8-9F1F-6E92C597C327}"/>
</file>

<file path=customXml/itemProps2.xml><?xml version="1.0" encoding="utf-8"?>
<ds:datastoreItem xmlns:ds="http://schemas.openxmlformats.org/officeDocument/2006/customXml" ds:itemID="{EEC9049C-3995-43D1-9DFA-02710BBDA6F8}"/>
</file>

<file path=customXml/itemProps3.xml><?xml version="1.0" encoding="utf-8"?>
<ds:datastoreItem xmlns:ds="http://schemas.openxmlformats.org/officeDocument/2006/customXml" ds:itemID="{C031E423-AF31-4FAD-9D51-4B5A48B1B13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Sabrina Hastings Mela</dc:creator>
  <cp:lastModifiedBy>Sabrina Hastings Mela</cp:lastModifiedBy>
  <cp:revision>1</cp:revision>
  <dcterms:created xsi:type="dcterms:W3CDTF">2024-03-13T19:48:05Z</dcterms:created>
  <dcterms:modified xsi:type="dcterms:W3CDTF">2024-03-13T19:49:01Z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0x01010055D2D726E59DB04693FCB1B5139B4799</vt:lpwstr>
  </property>
  <property fmtid="{D5CDD505-2E9C-101B-9397-08002B2CF9AE}" pid="3" name="MediaServiceImageTags">
    <vt:lpwstr/>
  </property>
</Properties>
</file>