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rina Hastings" userId="c761a37c-057b-444a-8abf-ea9a52af7552" providerId="ADAL" clId="{8C4EF76C-C209-42E1-BEA2-0BA1E71CC922}"/>
    <pc:docChg chg="delSld delMainMaster">
      <pc:chgData name="Sabrina Hastings" userId="c761a37c-057b-444a-8abf-ea9a52af7552" providerId="ADAL" clId="{8C4EF76C-C209-42E1-BEA2-0BA1E71CC922}" dt="2024-03-13T19:44:45.091" v="0" actId="2696"/>
      <pc:docMkLst>
        <pc:docMk/>
      </pc:docMkLst>
      <pc:sldChg chg="del">
        <pc:chgData name="Sabrina Hastings" userId="c761a37c-057b-444a-8abf-ea9a52af7552" providerId="ADAL" clId="{8C4EF76C-C209-42E1-BEA2-0BA1E71CC922}" dt="2024-03-13T19:44:45.091" v="0" actId="2696"/>
        <pc:sldMkLst>
          <pc:docMk/>
          <pc:sldMk cId="4247243568" sldId="256"/>
        </pc:sldMkLst>
      </pc:sldChg>
      <pc:sldMasterChg chg="del delSldLayout">
        <pc:chgData name="Sabrina Hastings" userId="c761a37c-057b-444a-8abf-ea9a52af7552" providerId="ADAL" clId="{8C4EF76C-C209-42E1-BEA2-0BA1E71CC922}" dt="2024-03-13T19:44:45.091" v="0" actId="2696"/>
        <pc:sldMasterMkLst>
          <pc:docMk/>
          <pc:sldMasterMk cId="3388561920" sldId="2147483660"/>
        </pc:sldMasterMkLst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3552581305" sldId="2147483649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1383244604" sldId="2147483651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1270496534" sldId="2147483652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399537549" sldId="2147483653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1801017498" sldId="2147483654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2701214688" sldId="2147483655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4165025191" sldId="2147483656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1891938817" sldId="2147483657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1917313630" sldId="2147483658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3049961528" sldId="2147483659"/>
          </pc:sldLayoutMkLst>
        </pc:sldLayoutChg>
        <pc:sldLayoutChg chg="del">
          <pc:chgData name="Sabrina Hastings" userId="c761a37c-057b-444a-8abf-ea9a52af7552" providerId="ADAL" clId="{8C4EF76C-C209-42E1-BEA2-0BA1E71CC922}" dt="2024-03-13T19:44:45.091" v="0" actId="2696"/>
          <pc:sldLayoutMkLst>
            <pc:docMk/>
            <pc:sldMasterMk cId="3388561920" sldId="2147483660"/>
            <pc:sldLayoutMk cId="1930821725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9754-BB99-BFB5-6D90-F7254AD0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E395-8354-B83D-F065-A43F26E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FF0-5F42-5D4E-0B6F-D8BD2016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E0D-4569-C89E-EAEE-7337603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E400-7208-56AF-56A9-D614BD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18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white background with text and icons&#10;&#10;Description automatically generated">
            <a:extLst>
              <a:ext uri="{FF2B5EF4-FFF2-40B4-BE49-F238E27FC236}">
                <a16:creationId xmlns:a16="http://schemas.microsoft.com/office/drawing/2014/main" id="{16C79BBD-BAA5-0A20-C904-A7EEB1F8F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68285F-FE33-63D9-F8CE-4758D08121A4}"/>
              </a:ext>
            </a:extLst>
          </p:cNvPr>
          <p:cNvSpPr txBox="1"/>
          <p:nvPr/>
        </p:nvSpPr>
        <p:spPr>
          <a:xfrm>
            <a:off x="1940767" y="2139102"/>
            <a:ext cx="21833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Montserrat" panose="00000500000000000000" pitchFamily="2" charset="0"/>
              </a:rPr>
              <a:t>INSERT YOUR LOGO HERE</a:t>
            </a:r>
            <a:endParaRPr lang="fr-BE" sz="2800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74E206-BE22-045B-E748-F3717CB72305}"/>
              </a:ext>
            </a:extLst>
          </p:cNvPr>
          <p:cNvSpPr txBox="1"/>
          <p:nvPr/>
        </p:nvSpPr>
        <p:spPr>
          <a:xfrm>
            <a:off x="570866" y="4608046"/>
            <a:ext cx="54971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ontserrat Medium" panose="00000600000000000000" pitchFamily="50" charset="0"/>
              </a:rPr>
              <a:t>Come visit us at our booth # </a:t>
            </a:r>
            <a:r>
              <a:rPr lang="en-US" sz="4000" b="1" dirty="0">
                <a:solidFill>
                  <a:srgbClr val="FF0000"/>
                </a:solidFill>
                <a:latin typeface="Montserrat Medium" panose="00000600000000000000" pitchFamily="50" charset="0"/>
              </a:rPr>
              <a:t>(insert number)</a:t>
            </a:r>
            <a:endParaRPr lang="fr-BE" sz="4000" b="1" dirty="0">
              <a:solidFill>
                <a:srgbClr val="FF0000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6DFC09-3C5B-8F2B-FC4E-46EA51081F70}"/>
              </a:ext>
            </a:extLst>
          </p:cNvPr>
          <p:cNvSpPr txBox="1"/>
          <p:nvPr/>
        </p:nvSpPr>
        <p:spPr>
          <a:xfrm>
            <a:off x="10348098" y="6346983"/>
            <a:ext cx="2950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6E63"/>
                </a:solidFill>
                <a:latin typeface="Montserrat Medium" panose="00000600000000000000" pitchFamily="50" charset="0"/>
              </a:rPr>
              <a:t>#EUH2Week</a:t>
            </a:r>
          </a:p>
        </p:txBody>
      </p:sp>
    </p:spTree>
    <p:extLst>
      <p:ext uri="{BB962C8B-B14F-4D97-AF65-F5344CB8AC3E}">
        <p14:creationId xmlns:p14="http://schemas.microsoft.com/office/powerpoint/2010/main" val="192340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116FDA-FDD4-4F5A-A46A-F04BE680BA0F}"/>
</file>

<file path=customXml/itemProps2.xml><?xml version="1.0" encoding="utf-8"?>
<ds:datastoreItem xmlns:ds="http://schemas.openxmlformats.org/officeDocument/2006/customXml" ds:itemID="{013E249D-DE9B-4DB6-9339-9BD3C3B727DE}"/>
</file>

<file path=customXml/itemProps3.xml><?xml version="1.0" encoding="utf-8"?>
<ds:datastoreItem xmlns:ds="http://schemas.openxmlformats.org/officeDocument/2006/customXml" ds:itemID="{02CF70F9-A68C-4DF3-AF24-7F4400BB435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2024-03-13T19:43:59Z</dcterms:created>
  <dcterms:modified xsi:type="dcterms:W3CDTF">2024-03-13T19:44:46Z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