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9754-BB99-BFB5-6D90-F7254AD0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E395-8354-B83D-F065-A43F26E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FF0-5F42-5D4E-0B6F-D8BD2016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E0D-4569-C89E-EAEE-7337603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E400-7208-56AF-56A9-D614BD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18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background with text&#10;&#10;Description automatically generated">
            <a:extLst>
              <a:ext uri="{FF2B5EF4-FFF2-40B4-BE49-F238E27FC236}">
                <a16:creationId xmlns:a16="http://schemas.microsoft.com/office/drawing/2014/main" id="{133D83B5-17A3-2B2E-0298-27C3EE282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587AD1-D30A-6851-FE96-881C624554A6}"/>
              </a:ext>
            </a:extLst>
          </p:cNvPr>
          <p:cNvSpPr txBox="1"/>
          <p:nvPr/>
        </p:nvSpPr>
        <p:spPr>
          <a:xfrm>
            <a:off x="3918857" y="3566686"/>
            <a:ext cx="2183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INSERT YOUR LOGO HERE</a:t>
            </a:r>
            <a:endParaRPr lang="fr-BE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39D685-F83E-13BE-F8FA-C7BB8499FBA9}"/>
              </a:ext>
            </a:extLst>
          </p:cNvPr>
          <p:cNvSpPr txBox="1"/>
          <p:nvPr/>
        </p:nvSpPr>
        <p:spPr>
          <a:xfrm>
            <a:off x="3790950" y="305014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INSERT YOUR LOGO HERE</a:t>
            </a:r>
            <a:endParaRPr lang="fr-BE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20CEBA-DEAA-495C-B231-0129262537B9}"/>
</file>

<file path=customXml/itemProps2.xml><?xml version="1.0" encoding="utf-8"?>
<ds:datastoreItem xmlns:ds="http://schemas.openxmlformats.org/officeDocument/2006/customXml" ds:itemID="{57898A9F-4FFB-4067-96DE-CD55DE4A15C0}"/>
</file>

<file path=customXml/itemProps3.xml><?xml version="1.0" encoding="utf-8"?>
<ds:datastoreItem xmlns:ds="http://schemas.openxmlformats.org/officeDocument/2006/customXml" ds:itemID="{F8449808-AE74-4505-92DD-7ED38C5BF23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2024-03-13T19:47:11Z</dcterms:created>
  <dcterms:modified xsi:type="dcterms:W3CDTF">2024-03-13T19:47:56Z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