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2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BE741-DBD0-CB5A-DA22-9AF5FBB911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1FFBD-F1C1-2DB4-BFF1-7BBF58365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26F8A7-DF64-1D1A-3A8C-8B5B92046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1992D-6AB5-260A-15C8-DF9401B78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9D68E-5D38-BE58-8604-1EFE06BC5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3261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34F90-EB6E-6A6E-B783-D339A9E10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3FD9D8-7509-F2D0-C1C6-9B8CC64D73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79DFA-5843-E266-C32D-A37EA47A0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DFAAA-1124-4FA3-8D26-8776E6D9CD4A}" type="datetimeFigureOut">
              <a:rPr lang="fr-BE" smtClean="0"/>
              <a:t>13-03-24</a:t>
            </a:fld>
            <a:endParaRPr lang="fr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7AD9C7-1B18-7A5A-EBD5-1D1C07951F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672C20-C689-49E4-FDDE-DF756E467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1AD5B-653C-46B1-956F-EFB5A658B923}" type="slidenum">
              <a:rPr lang="fr-BE" smtClean="0"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93120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video chat&#10;&#10;Description automatically generated">
            <a:extLst>
              <a:ext uri="{FF2B5EF4-FFF2-40B4-BE49-F238E27FC236}">
                <a16:creationId xmlns:a16="http://schemas.microsoft.com/office/drawing/2014/main" id="{0ED95BA0-5078-8EFC-557C-D976CD1FC4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EA4FBEC-76C7-E499-E294-53054C4C8EDC}"/>
              </a:ext>
            </a:extLst>
          </p:cNvPr>
          <p:cNvSpPr txBox="1"/>
          <p:nvPr/>
        </p:nvSpPr>
        <p:spPr>
          <a:xfrm>
            <a:off x="4376059" y="5749143"/>
            <a:ext cx="39841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>
                <a:solidFill>
                  <a:schemeClr val="bg1"/>
                </a:solidFill>
                <a:latin typeface="Montserrat Medium" panose="00000600000000000000" pitchFamily="50" charset="0"/>
              </a:rPr>
              <a:t>Name Surname</a:t>
            </a:r>
          </a:p>
          <a:p>
            <a:pPr algn="ctr"/>
            <a:r>
              <a:rPr lang="en-GB" sz="1400">
                <a:solidFill>
                  <a:schemeClr val="bg1"/>
                </a:solidFill>
                <a:latin typeface="Montserrat Medium" panose="00000600000000000000" pitchFamily="50" charset="0"/>
              </a:rPr>
              <a:t>Job Title</a:t>
            </a:r>
          </a:p>
          <a:p>
            <a:pPr algn="ctr"/>
            <a:r>
              <a:rPr lang="en-GB" sz="1400">
                <a:solidFill>
                  <a:schemeClr val="bg1"/>
                </a:solidFill>
                <a:latin typeface="Montserrat Medium" panose="00000600000000000000" pitchFamily="50" charset="0"/>
              </a:rPr>
              <a:t>Company</a:t>
            </a:r>
            <a:endParaRPr lang="fr-BE" sz="1400">
              <a:solidFill>
                <a:schemeClr val="bg1"/>
              </a:solidFill>
              <a:latin typeface="Montserrat Medium" panose="00000600000000000000" pitchFamily="50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E14CB4-A343-26D7-F3B2-98AB6A08222B}"/>
              </a:ext>
            </a:extLst>
          </p:cNvPr>
          <p:cNvSpPr txBox="1"/>
          <p:nvPr/>
        </p:nvSpPr>
        <p:spPr>
          <a:xfrm>
            <a:off x="746449" y="3105833"/>
            <a:ext cx="33590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>
                <a:solidFill>
                  <a:srgbClr val="FFC000"/>
                </a:solidFill>
                <a:latin typeface="Montserrat SemiBold" panose="00000700000000000000" pitchFamily="50" charset="0"/>
              </a:rPr>
              <a:t>B2B Forum</a:t>
            </a:r>
            <a:endParaRPr lang="fr-BE" b="1">
              <a:solidFill>
                <a:srgbClr val="FFC000"/>
              </a:solidFill>
              <a:latin typeface="Montserrat SemiBold" panose="00000700000000000000" pitchFamily="50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EEC13C9-98E8-45E0-59CD-32D1C77B58D4}"/>
              </a:ext>
            </a:extLst>
          </p:cNvPr>
          <p:cNvSpPr txBox="1"/>
          <p:nvPr/>
        </p:nvSpPr>
        <p:spPr>
          <a:xfrm>
            <a:off x="746449" y="3537730"/>
            <a:ext cx="33590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solidFill>
                  <a:srgbClr val="45C2B1"/>
                </a:solidFill>
                <a:latin typeface="Montserrat Medium" panose="00000600000000000000" pitchFamily="50" charset="0"/>
              </a:rPr>
              <a:t>Date</a:t>
            </a:r>
          </a:p>
          <a:p>
            <a:pPr algn="r"/>
            <a:r>
              <a:rPr lang="en-GB" dirty="0">
                <a:solidFill>
                  <a:srgbClr val="45C2B1"/>
                </a:solidFill>
                <a:latin typeface="Montserrat Medium" panose="00000600000000000000" pitchFamily="50" charset="0"/>
              </a:rPr>
              <a:t>Time </a:t>
            </a:r>
          </a:p>
          <a:p>
            <a:pPr algn="r"/>
            <a:r>
              <a:rPr lang="en-GB" b="1">
                <a:solidFill>
                  <a:srgbClr val="45C2B1"/>
                </a:solidFill>
                <a:latin typeface="Montserrat Medium" panose="00000600000000000000" pitchFamily="50" charset="0"/>
              </a:rPr>
              <a:t>Title of your Session</a:t>
            </a:r>
          </a:p>
          <a:p>
            <a:pPr algn="r"/>
            <a:endParaRPr lang="en-GB" dirty="0">
              <a:solidFill>
                <a:srgbClr val="45C2B1"/>
              </a:solidFill>
              <a:latin typeface="Montserrat Medium" panose="00000600000000000000" pitchFamily="50" charset="0"/>
            </a:endParaRPr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3D81CE92-EF31-E1DA-182C-4EAF9AC80FE6}"/>
              </a:ext>
            </a:extLst>
          </p:cNvPr>
          <p:cNvSpPr/>
          <p:nvPr/>
        </p:nvSpPr>
        <p:spPr>
          <a:xfrm>
            <a:off x="4376059" y="1582411"/>
            <a:ext cx="3747796" cy="3665286"/>
          </a:xfrm>
          <a:prstGeom prst="flowChartConnector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>
              <a:solidFill>
                <a:srgbClr val="977AA1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2786448-D6AB-2878-67FA-BF2198F1238C}"/>
              </a:ext>
            </a:extLst>
          </p:cNvPr>
          <p:cNvSpPr txBox="1"/>
          <p:nvPr/>
        </p:nvSpPr>
        <p:spPr>
          <a:xfrm>
            <a:off x="5242251" y="3105833"/>
            <a:ext cx="20154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Insert your picture here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19799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5D2D726E59DB04693FCB1B5139B4799" ma:contentTypeVersion="18" ma:contentTypeDescription="Create a new document." ma:contentTypeScope="" ma:versionID="74a69d15884c649219524cde88140739">
  <xsd:schema xmlns:xsd="http://www.w3.org/2001/XMLSchema" xmlns:xs="http://www.w3.org/2001/XMLSchema" xmlns:p="http://schemas.microsoft.com/office/2006/metadata/properties" xmlns:ns2="d0916153-a23b-47d7-9d0e-5997c5eb4d35" xmlns:ns3="077cc4b1-8eae-4205-9d8c-c33198546dde" targetNamespace="http://schemas.microsoft.com/office/2006/metadata/properties" ma:root="true" ma:fieldsID="e8a23be66dc18f5621c83f945af0a3e4" ns2:_="" ns3:_="">
    <xsd:import namespace="d0916153-a23b-47d7-9d0e-5997c5eb4d35"/>
    <xsd:import namespace="077cc4b1-8eae-4205-9d8c-c33198546dd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916153-a23b-47d7-9d0e-5997c5eb4d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8969f7d-79ba-4a20-9135-db76cb48693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77cc4b1-8eae-4205-9d8c-c33198546dde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4d91f314-c383-42e7-b40b-468f4f36b674}" ma:internalName="TaxCatchAll" ma:showField="CatchAllData" ma:web="077cc4b1-8eae-4205-9d8c-c33198546d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77cc4b1-8eae-4205-9d8c-c33198546dde" xsi:nil="true"/>
    <lcf76f155ced4ddcb4097134ff3c332f xmlns="d0916153-a23b-47d7-9d0e-5997c5eb4d3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894BB98-1314-4283-8285-EE799DB3A2AF}"/>
</file>

<file path=customXml/itemProps2.xml><?xml version="1.0" encoding="utf-8"?>
<ds:datastoreItem xmlns:ds="http://schemas.openxmlformats.org/officeDocument/2006/customXml" ds:itemID="{323DB98A-C558-445C-8CF6-E1D9F7AC55DD}"/>
</file>

<file path=customXml/itemProps3.xml><?xml version="1.0" encoding="utf-8"?>
<ds:datastoreItem xmlns:ds="http://schemas.openxmlformats.org/officeDocument/2006/customXml" ds:itemID="{51C64CCD-673A-4774-BC8B-6EAE3DF316B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Montserrat Medium</vt:lpstr>
      <vt:lpstr>Montserrat SemiBold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Sabrina Hastings Mela</dc:creator>
  <cp:lastModifiedBy>Sabrina Hastings Mela</cp:lastModifiedBy>
  <cp:revision>1</cp:revision>
  <dcterms:created xsi:type="dcterms:W3CDTF">2024-03-13T19:37:41Z</dcterms:created>
  <dcterms:modified xsi:type="dcterms:W3CDTF">2024-03-13T19:38:36Z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0x01010055D2D726E59DB04693FCB1B5139B4799</vt:lpwstr>
  </property>
  <property fmtid="{D5CDD505-2E9C-101B-9397-08002B2CF9AE}" pid="3" name="MediaServiceImageTags">
    <vt:lpwstr/>
  </property>
</Properties>
</file>