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poster with text&#10;&#10;Description automatically generated">
            <a:extLst>
              <a:ext uri="{FF2B5EF4-FFF2-40B4-BE49-F238E27FC236}">
                <a16:creationId xmlns:a16="http://schemas.microsoft.com/office/drawing/2014/main" id="{225660BC-5073-39FA-94BB-591B8233B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AC1D8B-472A-E0F4-0BDC-3A855E5BC45B}"/>
              </a:ext>
            </a:extLst>
          </p:cNvPr>
          <p:cNvSpPr txBox="1"/>
          <p:nvPr/>
        </p:nvSpPr>
        <p:spPr>
          <a:xfrm>
            <a:off x="10348098" y="6346983"/>
            <a:ext cx="2950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E63"/>
                </a:solidFill>
                <a:latin typeface="Montserrat Medium" panose="00000600000000000000" pitchFamily="50" charset="0"/>
              </a:rPr>
              <a:t>#EUH2Week</a:t>
            </a:r>
          </a:p>
        </p:txBody>
      </p:sp>
    </p:spTree>
    <p:extLst>
      <p:ext uri="{BB962C8B-B14F-4D97-AF65-F5344CB8AC3E}">
        <p14:creationId xmlns:p14="http://schemas.microsoft.com/office/powerpoint/2010/main" val="99433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368C6B-E939-4FBE-81D2-DE0D190C8E2F}"/>
</file>

<file path=customXml/itemProps2.xml><?xml version="1.0" encoding="utf-8"?>
<ds:datastoreItem xmlns:ds="http://schemas.openxmlformats.org/officeDocument/2006/customXml" ds:itemID="{E203D89D-931C-471B-B44B-86EAF2D6CC81}"/>
</file>

<file path=customXml/itemProps3.xml><?xml version="1.0" encoding="utf-8"?>
<ds:datastoreItem xmlns:ds="http://schemas.openxmlformats.org/officeDocument/2006/customXml" ds:itemID="{2A8FC46C-3F52-415A-A76B-F4057FCDC11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2024-03-13T19:50:04Z</dcterms:created>
  <dcterms:modified xsi:type="dcterms:W3CDTF">2024-03-13T19:51:16Z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