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38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brina Hastings" userId="c761a37c-057b-444a-8abf-ea9a52af7552" providerId="ADAL" clId="{16CB8AF9-7B36-4950-84B5-FAF7A2B8798D}"/>
    <pc:docChg chg="delSld delMainMaster">
      <pc:chgData name="Sabrina Hastings" userId="c761a37c-057b-444a-8abf-ea9a52af7552" providerId="ADAL" clId="{16CB8AF9-7B36-4950-84B5-FAF7A2B8798D}" dt="2024-03-13T19:50:00.436" v="0" actId="2696"/>
      <pc:docMkLst>
        <pc:docMk/>
      </pc:docMkLst>
      <pc:sldChg chg="del">
        <pc:chgData name="Sabrina Hastings" userId="c761a37c-057b-444a-8abf-ea9a52af7552" providerId="ADAL" clId="{16CB8AF9-7B36-4950-84B5-FAF7A2B8798D}" dt="2024-03-13T19:50:00.436" v="0" actId="2696"/>
        <pc:sldMkLst>
          <pc:docMk/>
          <pc:sldMk cId="469570635" sldId="256"/>
        </pc:sldMkLst>
      </pc:sldChg>
      <pc:sldMasterChg chg="del delSldLayout">
        <pc:chgData name="Sabrina Hastings" userId="c761a37c-057b-444a-8abf-ea9a52af7552" providerId="ADAL" clId="{16CB8AF9-7B36-4950-84B5-FAF7A2B8798D}" dt="2024-03-13T19:50:00.436" v="0" actId="2696"/>
        <pc:sldMasterMkLst>
          <pc:docMk/>
          <pc:sldMasterMk cId="1495334403" sldId="2147483660"/>
        </pc:sldMasterMkLst>
        <pc:sldLayoutChg chg="del">
          <pc:chgData name="Sabrina Hastings" userId="c761a37c-057b-444a-8abf-ea9a52af7552" providerId="ADAL" clId="{16CB8AF9-7B36-4950-84B5-FAF7A2B8798D}" dt="2024-03-13T19:50:00.436" v="0" actId="2696"/>
          <pc:sldLayoutMkLst>
            <pc:docMk/>
            <pc:sldMasterMk cId="1495334403" sldId="2147483660"/>
            <pc:sldLayoutMk cId="3118400274" sldId="2147483649"/>
          </pc:sldLayoutMkLst>
        </pc:sldLayoutChg>
        <pc:sldLayoutChg chg="del">
          <pc:chgData name="Sabrina Hastings" userId="c761a37c-057b-444a-8abf-ea9a52af7552" providerId="ADAL" clId="{16CB8AF9-7B36-4950-84B5-FAF7A2B8798D}" dt="2024-03-13T19:50:00.436" v="0" actId="2696"/>
          <pc:sldLayoutMkLst>
            <pc:docMk/>
            <pc:sldMasterMk cId="1495334403" sldId="2147483660"/>
            <pc:sldLayoutMk cId="2508726438" sldId="2147483651"/>
          </pc:sldLayoutMkLst>
        </pc:sldLayoutChg>
        <pc:sldLayoutChg chg="del">
          <pc:chgData name="Sabrina Hastings" userId="c761a37c-057b-444a-8abf-ea9a52af7552" providerId="ADAL" clId="{16CB8AF9-7B36-4950-84B5-FAF7A2B8798D}" dt="2024-03-13T19:50:00.436" v="0" actId="2696"/>
          <pc:sldLayoutMkLst>
            <pc:docMk/>
            <pc:sldMasterMk cId="1495334403" sldId="2147483660"/>
            <pc:sldLayoutMk cId="2064123683" sldId="2147483652"/>
          </pc:sldLayoutMkLst>
        </pc:sldLayoutChg>
        <pc:sldLayoutChg chg="del">
          <pc:chgData name="Sabrina Hastings" userId="c761a37c-057b-444a-8abf-ea9a52af7552" providerId="ADAL" clId="{16CB8AF9-7B36-4950-84B5-FAF7A2B8798D}" dt="2024-03-13T19:50:00.436" v="0" actId="2696"/>
          <pc:sldLayoutMkLst>
            <pc:docMk/>
            <pc:sldMasterMk cId="1495334403" sldId="2147483660"/>
            <pc:sldLayoutMk cId="3167425136" sldId="2147483653"/>
          </pc:sldLayoutMkLst>
        </pc:sldLayoutChg>
        <pc:sldLayoutChg chg="del">
          <pc:chgData name="Sabrina Hastings" userId="c761a37c-057b-444a-8abf-ea9a52af7552" providerId="ADAL" clId="{16CB8AF9-7B36-4950-84B5-FAF7A2B8798D}" dt="2024-03-13T19:50:00.436" v="0" actId="2696"/>
          <pc:sldLayoutMkLst>
            <pc:docMk/>
            <pc:sldMasterMk cId="1495334403" sldId="2147483660"/>
            <pc:sldLayoutMk cId="1270141157" sldId="2147483654"/>
          </pc:sldLayoutMkLst>
        </pc:sldLayoutChg>
        <pc:sldLayoutChg chg="del">
          <pc:chgData name="Sabrina Hastings" userId="c761a37c-057b-444a-8abf-ea9a52af7552" providerId="ADAL" clId="{16CB8AF9-7B36-4950-84B5-FAF7A2B8798D}" dt="2024-03-13T19:50:00.436" v="0" actId="2696"/>
          <pc:sldLayoutMkLst>
            <pc:docMk/>
            <pc:sldMasterMk cId="1495334403" sldId="2147483660"/>
            <pc:sldLayoutMk cId="2914480701" sldId="2147483655"/>
          </pc:sldLayoutMkLst>
        </pc:sldLayoutChg>
        <pc:sldLayoutChg chg="del">
          <pc:chgData name="Sabrina Hastings" userId="c761a37c-057b-444a-8abf-ea9a52af7552" providerId="ADAL" clId="{16CB8AF9-7B36-4950-84B5-FAF7A2B8798D}" dt="2024-03-13T19:50:00.436" v="0" actId="2696"/>
          <pc:sldLayoutMkLst>
            <pc:docMk/>
            <pc:sldMasterMk cId="1495334403" sldId="2147483660"/>
            <pc:sldLayoutMk cId="50206423" sldId="2147483656"/>
          </pc:sldLayoutMkLst>
        </pc:sldLayoutChg>
        <pc:sldLayoutChg chg="del">
          <pc:chgData name="Sabrina Hastings" userId="c761a37c-057b-444a-8abf-ea9a52af7552" providerId="ADAL" clId="{16CB8AF9-7B36-4950-84B5-FAF7A2B8798D}" dt="2024-03-13T19:50:00.436" v="0" actId="2696"/>
          <pc:sldLayoutMkLst>
            <pc:docMk/>
            <pc:sldMasterMk cId="1495334403" sldId="2147483660"/>
            <pc:sldLayoutMk cId="1992229823" sldId="2147483657"/>
          </pc:sldLayoutMkLst>
        </pc:sldLayoutChg>
        <pc:sldLayoutChg chg="del">
          <pc:chgData name="Sabrina Hastings" userId="c761a37c-057b-444a-8abf-ea9a52af7552" providerId="ADAL" clId="{16CB8AF9-7B36-4950-84B5-FAF7A2B8798D}" dt="2024-03-13T19:50:00.436" v="0" actId="2696"/>
          <pc:sldLayoutMkLst>
            <pc:docMk/>
            <pc:sldMasterMk cId="1495334403" sldId="2147483660"/>
            <pc:sldLayoutMk cId="889595845" sldId="2147483658"/>
          </pc:sldLayoutMkLst>
        </pc:sldLayoutChg>
        <pc:sldLayoutChg chg="del">
          <pc:chgData name="Sabrina Hastings" userId="c761a37c-057b-444a-8abf-ea9a52af7552" providerId="ADAL" clId="{16CB8AF9-7B36-4950-84B5-FAF7A2B8798D}" dt="2024-03-13T19:50:00.436" v="0" actId="2696"/>
          <pc:sldLayoutMkLst>
            <pc:docMk/>
            <pc:sldMasterMk cId="1495334403" sldId="2147483660"/>
            <pc:sldLayoutMk cId="1025701643" sldId="2147483659"/>
          </pc:sldLayoutMkLst>
        </pc:sldLayoutChg>
        <pc:sldLayoutChg chg="del">
          <pc:chgData name="Sabrina Hastings" userId="c761a37c-057b-444a-8abf-ea9a52af7552" providerId="ADAL" clId="{16CB8AF9-7B36-4950-84B5-FAF7A2B8798D}" dt="2024-03-13T19:50:00.436" v="0" actId="2696"/>
          <pc:sldLayoutMkLst>
            <pc:docMk/>
            <pc:sldMasterMk cId="1495334403" sldId="2147483660"/>
            <pc:sldLayoutMk cId="1350278760" sldId="214748366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F9754-BB99-BFB5-6D90-F7254AD04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55E395-8354-B83D-F065-A43F26E18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8DFF0-5F42-5D4E-0B6F-D8BD20167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DFAAA-1124-4FA3-8D26-8776E6D9CD4A}" type="datetimeFigureOut">
              <a:rPr lang="fr-BE" smtClean="0"/>
              <a:t>13-03-24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AEE0D-4569-C89E-EAEE-7337603EF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1BE400-7208-56AF-56A9-D614BDC9C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1AD5B-653C-46B1-956F-EFB5A658B92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41804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334F90-EB6E-6A6E-B783-D339A9E10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FD9D8-7509-F2D0-C1C6-9B8CC64D7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79DFA-5843-E266-C32D-A37EA47A02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DFAAA-1124-4FA3-8D26-8776E6D9CD4A}" type="datetimeFigureOut">
              <a:rPr lang="fr-BE" smtClean="0"/>
              <a:t>13-03-24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AD9C7-1B18-7A5A-EBD5-1D1C07951F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72C20-C689-49E4-FDDE-DF756E4674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1AD5B-653C-46B1-956F-EFB5A658B92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9312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two posters with text&#10;&#10;Description automatically generated with medium confidence">
            <a:extLst>
              <a:ext uri="{FF2B5EF4-FFF2-40B4-BE49-F238E27FC236}">
                <a16:creationId xmlns:a16="http://schemas.microsoft.com/office/drawing/2014/main" id="{75A81555-50C0-7A01-406E-58E33A829E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56DFC09-3C5B-8F2B-FC4E-46EA51081F70}"/>
              </a:ext>
            </a:extLst>
          </p:cNvPr>
          <p:cNvSpPr txBox="1"/>
          <p:nvPr/>
        </p:nvSpPr>
        <p:spPr>
          <a:xfrm>
            <a:off x="10348098" y="6346983"/>
            <a:ext cx="29508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6E63"/>
                </a:solidFill>
                <a:latin typeface="Montserrat Medium" panose="00000600000000000000" pitchFamily="50" charset="0"/>
              </a:rPr>
              <a:t>#EUH2Week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2B247F-9DC4-0965-ABAC-15BE74D32A20}"/>
              </a:ext>
            </a:extLst>
          </p:cNvPr>
          <p:cNvSpPr txBox="1"/>
          <p:nvPr/>
        </p:nvSpPr>
        <p:spPr>
          <a:xfrm>
            <a:off x="1469204" y="2887038"/>
            <a:ext cx="34726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If you’d like, you can add your picture here or your company logo</a:t>
            </a:r>
            <a:endParaRPr lang="fr-B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739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D2D726E59DB04693FCB1B5139B4799" ma:contentTypeVersion="18" ma:contentTypeDescription="Create a new document." ma:contentTypeScope="" ma:versionID="74a69d15884c649219524cde88140739">
  <xsd:schema xmlns:xsd="http://www.w3.org/2001/XMLSchema" xmlns:xs="http://www.w3.org/2001/XMLSchema" xmlns:p="http://schemas.microsoft.com/office/2006/metadata/properties" xmlns:ns2="d0916153-a23b-47d7-9d0e-5997c5eb4d35" xmlns:ns3="077cc4b1-8eae-4205-9d8c-c33198546dde" targetNamespace="http://schemas.microsoft.com/office/2006/metadata/properties" ma:root="true" ma:fieldsID="e8a23be66dc18f5621c83f945af0a3e4" ns2:_="" ns3:_="">
    <xsd:import namespace="d0916153-a23b-47d7-9d0e-5997c5eb4d35"/>
    <xsd:import namespace="077cc4b1-8eae-4205-9d8c-c33198546d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916153-a23b-47d7-9d0e-5997c5eb4d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8969f7d-79ba-4a20-9135-db76cb48693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7cc4b1-8eae-4205-9d8c-c33198546dd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d91f314-c383-42e7-b40b-468f4f36b674}" ma:internalName="TaxCatchAll" ma:showField="CatchAllData" ma:web="077cc4b1-8eae-4205-9d8c-c33198546d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77cc4b1-8eae-4205-9d8c-c33198546dde" xsi:nil="true"/>
    <lcf76f155ced4ddcb4097134ff3c332f xmlns="d0916153-a23b-47d7-9d0e-5997c5eb4d3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7A5E65A-8C7E-4CD0-96CD-749BF0FD5A8A}"/>
</file>

<file path=customXml/itemProps2.xml><?xml version="1.0" encoding="utf-8"?>
<ds:datastoreItem xmlns:ds="http://schemas.openxmlformats.org/officeDocument/2006/customXml" ds:itemID="{4ECC17B8-3358-489D-973F-3417AC2E3C38}"/>
</file>

<file path=customXml/itemProps3.xml><?xml version="1.0" encoding="utf-8"?>
<ds:datastoreItem xmlns:ds="http://schemas.openxmlformats.org/officeDocument/2006/customXml" ds:itemID="{1F25217C-7E30-428C-B0F8-F6CD2D60415D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Montserrat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Sabrina Hastings Mela</dc:creator>
  <cp:lastModifiedBy>Sabrina Hastings Mela</cp:lastModifiedBy>
  <cp:revision>1</cp:revision>
  <dcterms:created xsi:type="dcterms:W3CDTF">2024-03-13T19:49:11Z</dcterms:created>
  <dcterms:modified xsi:type="dcterms:W3CDTF">2024-03-13T19:50:01Z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0x01010055D2D726E59DB04693FCB1B5139B4799</vt:lpwstr>
  </property>
  <property fmtid="{D5CDD505-2E9C-101B-9397-08002B2CF9AE}" pid="3" name="MediaServiceImageTags">
    <vt:lpwstr/>
  </property>
</Properties>
</file>