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2" r:id="rId4"/>
    <p:sldId id="26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63"/>
    <a:srgbClr val="977AA1"/>
    <a:srgbClr val="45C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7899F-C73F-4B0D-A541-06E78DEEE061}" v="208" dt="2023-05-05T14:39:37.614"/>
    <p1510:client id="{FD92D53D-176B-440B-9516-D95D46C66F20}" v="70" dt="2023-05-05T15:04:3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a Bortolotti" userId="16a1b223-41ca-41d0-a799-23f06c64480a" providerId="ADAL" clId="{F647899F-C73F-4B0D-A541-06E78DEEE061}"/>
    <pc:docChg chg="undo custSel addSld delSld modSld">
      <pc:chgData name="Michela Bortolotti" userId="16a1b223-41ca-41d0-a799-23f06c64480a" providerId="ADAL" clId="{F647899F-C73F-4B0D-A541-06E78DEEE061}" dt="2023-05-05T14:39:37.614" v="1273" actId="404"/>
      <pc:docMkLst>
        <pc:docMk/>
      </pc:docMkLst>
      <pc:sldChg chg="addSp modSp mod">
        <pc:chgData name="Michela Bortolotti" userId="16a1b223-41ca-41d0-a799-23f06c64480a" providerId="ADAL" clId="{F647899F-C73F-4B0D-A541-06E78DEEE061}" dt="2023-05-03T14:45:22.126" v="230" actId="207"/>
        <pc:sldMkLst>
          <pc:docMk/>
          <pc:sldMk cId="3197991375" sldId="256"/>
        </pc:sldMkLst>
        <pc:spChg chg="add mod">
          <ac:chgData name="Michela Bortolotti" userId="16a1b223-41ca-41d0-a799-23f06c64480a" providerId="ADAL" clId="{F647899F-C73F-4B0D-A541-06E78DEEE061}" dt="2023-05-03T14:45:22.126" v="230" actId="207"/>
          <ac:spMkLst>
            <pc:docMk/>
            <pc:sldMk cId="3197991375" sldId="256"/>
            <ac:spMk id="2" creationId="{47861347-8A9F-E77B-3205-5B8E8B294E0C}"/>
          </ac:spMkLst>
        </pc:spChg>
        <pc:spChg chg="mod">
          <ac:chgData name="Michela Bortolotti" userId="16a1b223-41ca-41d0-a799-23f06c64480a" providerId="ADAL" clId="{F647899F-C73F-4B0D-A541-06E78DEEE061}" dt="2023-05-03T14:39:09.357" v="12" actId="1076"/>
          <ac:spMkLst>
            <pc:docMk/>
            <pc:sldMk cId="3197991375" sldId="256"/>
            <ac:spMk id="7" creationId="{7EA4FBEC-76C7-E499-E294-53054C4C8EDC}"/>
          </ac:spMkLst>
        </pc:spChg>
        <pc:spChg chg="mod">
          <ac:chgData name="Michela Bortolotti" userId="16a1b223-41ca-41d0-a799-23f06c64480a" providerId="ADAL" clId="{F647899F-C73F-4B0D-A541-06E78DEEE061}" dt="2023-05-03T14:39:42.172" v="51" actId="20577"/>
          <ac:spMkLst>
            <pc:docMk/>
            <pc:sldMk cId="3197991375" sldId="256"/>
            <ac:spMk id="9" creationId="{6EEC13C9-98E8-45E0-59CD-32D1C77B58D4}"/>
          </ac:spMkLst>
        </pc:spChg>
      </pc:sldChg>
      <pc:sldChg chg="addSp delSp modSp mod">
        <pc:chgData name="Michela Bortolotti" userId="16a1b223-41ca-41d0-a799-23f06c64480a" providerId="ADAL" clId="{F647899F-C73F-4B0D-A541-06E78DEEE061}" dt="2023-05-05T09:44:57.989" v="749" actId="20577"/>
        <pc:sldMkLst>
          <pc:docMk/>
          <pc:sldMk cId="147158792" sldId="257"/>
        </pc:sldMkLst>
        <pc:spChg chg="add mod">
          <ac:chgData name="Michela Bortolotti" userId="16a1b223-41ca-41d0-a799-23f06c64480a" providerId="ADAL" clId="{F647899F-C73F-4B0D-A541-06E78DEEE061}" dt="2023-05-03T14:40:11.617" v="100"/>
          <ac:spMkLst>
            <pc:docMk/>
            <pc:sldMk cId="147158792" sldId="257"/>
            <ac:spMk id="2" creationId="{29E2337B-0B5D-9F1E-70C0-BF71DD54FB10}"/>
          </ac:spMkLst>
        </pc:spChg>
        <pc:spChg chg="add mod">
          <ac:chgData name="Michela Bortolotti" userId="16a1b223-41ca-41d0-a799-23f06c64480a" providerId="ADAL" clId="{F647899F-C73F-4B0D-A541-06E78DEEE061}" dt="2023-05-03T14:40:20.522" v="102"/>
          <ac:spMkLst>
            <pc:docMk/>
            <pc:sldMk cId="147158792" sldId="257"/>
            <ac:spMk id="3" creationId="{CF182C3A-1C71-AA43-FF9B-1107B199422C}"/>
          </ac:spMkLst>
        </pc:spChg>
        <pc:spChg chg="add mod">
          <ac:chgData name="Michela Bortolotti" userId="16a1b223-41ca-41d0-a799-23f06c64480a" providerId="ADAL" clId="{F647899F-C73F-4B0D-A541-06E78DEEE061}" dt="2023-05-05T09:44:57.989" v="749" actId="20577"/>
          <ac:spMkLst>
            <pc:docMk/>
            <pc:sldMk cId="147158792" sldId="257"/>
            <ac:spMk id="4" creationId="{C635D2DC-90F4-11A5-80DA-C1579DD38476}"/>
          </ac:spMkLst>
        </pc:spChg>
        <pc:spChg chg="add mod">
          <ac:chgData name="Michela Bortolotti" userId="16a1b223-41ca-41d0-a799-23f06c64480a" providerId="ADAL" clId="{F647899F-C73F-4B0D-A541-06E78DEEE061}" dt="2023-05-03T14:45:26.727" v="231"/>
          <ac:spMkLst>
            <pc:docMk/>
            <pc:sldMk cId="147158792" sldId="257"/>
            <ac:spMk id="4" creationId="{EE9F7B4A-8A6C-6BEF-17A8-3D4B7B979F47}"/>
          </ac:spMkLst>
        </pc:spChg>
        <pc:spChg chg="del">
          <ac:chgData name="Michela Bortolotti" userId="16a1b223-41ca-41d0-a799-23f06c64480a" providerId="ADAL" clId="{F647899F-C73F-4B0D-A541-06E78DEEE061}" dt="2023-05-03T14:40:14.706" v="101" actId="478"/>
          <ac:spMkLst>
            <pc:docMk/>
            <pc:sldMk cId="147158792" sldId="257"/>
            <ac:spMk id="6" creationId="{0DAFBF51-09D4-1ADD-E6EA-2372F7D5CBDE}"/>
          </ac:spMkLst>
        </pc:spChg>
        <pc:spChg chg="mod">
          <ac:chgData name="Michela Bortolotti" userId="16a1b223-41ca-41d0-a799-23f06c64480a" providerId="ADAL" clId="{F647899F-C73F-4B0D-A541-06E78DEEE061}" dt="2023-05-03T14:40:02.610" v="98" actId="14100"/>
          <ac:spMkLst>
            <pc:docMk/>
            <pc:sldMk cId="147158792" sldId="257"/>
            <ac:spMk id="7" creationId="{A0396F92-1ECE-68F5-1A31-4F91639B4745}"/>
          </ac:spMkLst>
        </pc:spChg>
        <pc:spChg chg="del">
          <ac:chgData name="Michela Bortolotti" userId="16a1b223-41ca-41d0-a799-23f06c64480a" providerId="ADAL" clId="{F647899F-C73F-4B0D-A541-06E78DEEE061}" dt="2023-05-03T14:40:11.046" v="99" actId="478"/>
          <ac:spMkLst>
            <pc:docMk/>
            <pc:sldMk cId="147158792" sldId="257"/>
            <ac:spMk id="8" creationId="{57C4352E-8F63-AFF5-1E9B-3001719D4585}"/>
          </ac:spMkLst>
        </pc:spChg>
      </pc:sldChg>
      <pc:sldChg chg="addSp delSp modSp mod">
        <pc:chgData name="Michela Bortolotti" userId="16a1b223-41ca-41d0-a799-23f06c64480a" providerId="ADAL" clId="{F647899F-C73F-4B0D-A541-06E78DEEE061}" dt="2023-05-05T09:46:51.994" v="1037" actId="6549"/>
        <pc:sldMkLst>
          <pc:docMk/>
          <pc:sldMk cId="1923408514" sldId="258"/>
        </pc:sldMkLst>
        <pc:spChg chg="add mod">
          <ac:chgData name="Michela Bortolotti" userId="16a1b223-41ca-41d0-a799-23f06c64480a" providerId="ADAL" clId="{F647899F-C73F-4B0D-A541-06E78DEEE061}" dt="2023-05-03T14:49:43.062" v="555" actId="20577"/>
          <ac:spMkLst>
            <pc:docMk/>
            <pc:sldMk cId="1923408514" sldId="258"/>
            <ac:spMk id="2" creationId="{13EA0F14-D413-E821-8420-C327B8F0926D}"/>
          </ac:spMkLst>
        </pc:spChg>
        <pc:spChg chg="add mod">
          <ac:chgData name="Michela Bortolotti" userId="16a1b223-41ca-41d0-a799-23f06c64480a" providerId="ADAL" clId="{F647899F-C73F-4B0D-A541-06E78DEEE061}" dt="2023-05-05T09:46:51.994" v="1037" actId="6549"/>
          <ac:spMkLst>
            <pc:docMk/>
            <pc:sldMk cId="1923408514" sldId="258"/>
            <ac:spMk id="2" creationId="{356DFC09-3C5B-8F2B-FC4E-46EA51081F70}"/>
          </ac:spMkLst>
        </pc:spChg>
        <pc:spChg chg="add mod">
          <ac:chgData name="Michela Bortolotti" userId="16a1b223-41ca-41d0-a799-23f06c64480a" providerId="ADAL" clId="{F647899F-C73F-4B0D-A541-06E78DEEE061}" dt="2023-05-03T14:47:33.087" v="446" actId="20577"/>
          <ac:spMkLst>
            <pc:docMk/>
            <pc:sldMk cId="1923408514" sldId="258"/>
            <ac:spMk id="3" creationId="{2049B263-7418-833C-B279-744E165C59C6}"/>
          </ac:spMkLst>
        </pc:spChg>
        <pc:spChg chg="mod">
          <ac:chgData name="Michela Bortolotti" userId="16a1b223-41ca-41d0-a799-23f06c64480a" providerId="ADAL" clId="{F647899F-C73F-4B0D-A541-06E78DEEE061}" dt="2023-05-03T14:40:35.274" v="103" actId="207"/>
          <ac:spMkLst>
            <pc:docMk/>
            <pc:sldMk cId="1923408514" sldId="258"/>
            <ac:spMk id="6" creationId="{6F3D904D-E608-8EEC-8F2B-5512840EE2AD}"/>
          </ac:spMkLst>
        </pc:spChg>
        <pc:spChg chg="del">
          <ac:chgData name="Michela Bortolotti" userId="16a1b223-41ca-41d0-a799-23f06c64480a" providerId="ADAL" clId="{F647899F-C73F-4B0D-A541-06E78DEEE061}" dt="2023-05-03T14:41:59.561" v="135" actId="478"/>
          <ac:spMkLst>
            <pc:docMk/>
            <pc:sldMk cId="1923408514" sldId="258"/>
            <ac:spMk id="7" creationId="{E36868B2-210A-6190-84D8-615EF25CE74E}"/>
          </ac:spMkLst>
        </pc:spChg>
        <pc:spChg chg="mod">
          <ac:chgData name="Michela Bortolotti" userId="16a1b223-41ca-41d0-a799-23f06c64480a" providerId="ADAL" clId="{F647899F-C73F-4B0D-A541-06E78DEEE061}" dt="2023-05-03T14:42:07.309" v="139" actId="403"/>
          <ac:spMkLst>
            <pc:docMk/>
            <pc:sldMk cId="1923408514" sldId="258"/>
            <ac:spMk id="8" creationId="{F668285F-FE33-63D9-F8CE-4758D08121A4}"/>
          </ac:spMkLst>
        </pc:spChg>
        <pc:spChg chg="mod">
          <ac:chgData name="Michela Bortolotti" userId="16a1b223-41ca-41d0-a799-23f06c64480a" providerId="ADAL" clId="{F647899F-C73F-4B0D-A541-06E78DEEE061}" dt="2023-05-05T09:45:21.373" v="795" actId="20577"/>
          <ac:spMkLst>
            <pc:docMk/>
            <pc:sldMk cId="1923408514" sldId="258"/>
            <ac:spMk id="10" creationId="{9574E206-BE22-045B-E748-F3717CB72305}"/>
          </ac:spMkLst>
        </pc:spChg>
        <pc:picChg chg="mod">
          <ac:chgData name="Michela Bortolotti" userId="16a1b223-41ca-41d0-a799-23f06c64480a" providerId="ADAL" clId="{F647899F-C73F-4B0D-A541-06E78DEEE061}" dt="2023-05-03T14:46:34.429" v="285" actId="1076"/>
          <ac:picMkLst>
            <pc:docMk/>
            <pc:sldMk cId="1923408514" sldId="258"/>
            <ac:picMk id="5" creationId="{9466F286-8D34-6F76-83F0-819EEE2A4B00}"/>
          </ac:picMkLst>
        </pc:picChg>
      </pc:sldChg>
      <pc:sldChg chg="addSp delSp modSp mod">
        <pc:chgData name="Michela Bortolotti" userId="16a1b223-41ca-41d0-a799-23f06c64480a" providerId="ADAL" clId="{F647899F-C73F-4B0D-A541-06E78DEEE061}" dt="2023-05-05T09:47:37.964" v="1087"/>
        <pc:sldMkLst>
          <pc:docMk/>
          <pc:sldMk cId="3963726773" sldId="259"/>
        </pc:sldMkLst>
        <pc:spChg chg="add mod">
          <ac:chgData name="Michela Bortolotti" userId="16a1b223-41ca-41d0-a799-23f06c64480a" providerId="ADAL" clId="{F647899F-C73F-4B0D-A541-06E78DEEE061}" dt="2023-05-03T14:41:44.114" v="130" actId="113"/>
          <ac:spMkLst>
            <pc:docMk/>
            <pc:sldMk cId="3963726773" sldId="259"/>
            <ac:spMk id="2" creationId="{568892DB-CE39-B7F7-34E6-E2C90384CDEB}"/>
          </ac:spMkLst>
        </pc:spChg>
        <pc:spChg chg="add mod">
          <ac:chgData name="Michela Bortolotti" userId="16a1b223-41ca-41d0-a799-23f06c64480a" providerId="ADAL" clId="{F647899F-C73F-4B0D-A541-06E78DEEE061}" dt="2023-05-03T14:49:53.830" v="557" actId="113"/>
          <ac:spMkLst>
            <pc:docMk/>
            <pc:sldMk cId="3963726773" sldId="259"/>
            <ac:spMk id="3" creationId="{15171043-AF8F-1457-9ABF-BB84BB924A0B}"/>
          </ac:spMkLst>
        </pc:spChg>
        <pc:spChg chg="add del mod">
          <ac:chgData name="Michela Bortolotti" userId="16a1b223-41ca-41d0-a799-23f06c64480a" providerId="ADAL" clId="{F647899F-C73F-4B0D-A541-06E78DEEE061}" dt="2023-05-05T09:47:37.579" v="1086" actId="478"/>
          <ac:spMkLst>
            <pc:docMk/>
            <pc:sldMk cId="3963726773" sldId="259"/>
            <ac:spMk id="3" creationId="{5A2A19A5-C201-1CFD-EAAC-DEC26C45C64A}"/>
          </ac:spMkLst>
        </pc:spChg>
        <pc:spChg chg="add mod">
          <ac:chgData name="Michela Bortolotti" userId="16a1b223-41ca-41d0-a799-23f06c64480a" providerId="ADAL" clId="{F647899F-C73F-4B0D-A541-06E78DEEE061}" dt="2023-05-05T09:47:37.964" v="1087"/>
          <ac:spMkLst>
            <pc:docMk/>
            <pc:sldMk cId="3963726773" sldId="259"/>
            <ac:spMk id="4" creationId="{D4B24F56-46DA-5A18-7598-074BE008F07B}"/>
          </ac:spMkLst>
        </pc:spChg>
        <pc:spChg chg="del">
          <ac:chgData name="Michela Bortolotti" userId="16a1b223-41ca-41d0-a799-23f06c64480a" providerId="ADAL" clId="{F647899F-C73F-4B0D-A541-06E78DEEE061}" dt="2023-05-03T14:41:16.926" v="105" actId="478"/>
          <ac:spMkLst>
            <pc:docMk/>
            <pc:sldMk cId="3963726773" sldId="259"/>
            <ac:spMk id="6" creationId="{5EE23F88-5F89-F2D5-3157-850ABB4FB221}"/>
          </ac:spMkLst>
        </pc:spChg>
        <pc:picChg chg="add del">
          <ac:chgData name="Michela Bortolotti" userId="16a1b223-41ca-41d0-a799-23f06c64480a" providerId="ADAL" clId="{F647899F-C73F-4B0D-A541-06E78DEEE061}" dt="2023-05-05T09:47:34.910" v="1085" actId="478"/>
          <ac:picMkLst>
            <pc:docMk/>
            <pc:sldMk cId="3963726773" sldId="259"/>
            <ac:picMk id="10" creationId="{0124A6A8-D9F1-7376-71DA-9BDB44FAEE4D}"/>
          </ac:picMkLst>
        </pc:picChg>
      </pc:sldChg>
      <pc:sldChg chg="addSp delSp modSp mod">
        <pc:chgData name="Michela Bortolotti" userId="16a1b223-41ca-41d0-a799-23f06c64480a" providerId="ADAL" clId="{F647899F-C73F-4B0D-A541-06E78DEEE061}" dt="2023-05-05T09:47:30.896" v="1083"/>
        <pc:sldMkLst>
          <pc:docMk/>
          <pc:sldMk cId="173021521" sldId="260"/>
        </pc:sldMkLst>
        <pc:spChg chg="add mod">
          <ac:chgData name="Michela Bortolotti" userId="16a1b223-41ca-41d0-a799-23f06c64480a" providerId="ADAL" clId="{F647899F-C73F-4B0D-A541-06E78DEEE061}" dt="2023-05-03T14:41:48.658" v="132"/>
          <ac:spMkLst>
            <pc:docMk/>
            <pc:sldMk cId="173021521" sldId="260"/>
            <ac:spMk id="2" creationId="{0339D685-F83E-13BE-F8FA-C7BB8499FBA9}"/>
          </ac:spMkLst>
        </pc:spChg>
        <pc:spChg chg="add del mod">
          <ac:chgData name="Michela Bortolotti" userId="16a1b223-41ca-41d0-a799-23f06c64480a" providerId="ADAL" clId="{F647899F-C73F-4B0D-A541-06E78DEEE061}" dt="2023-05-05T09:47:30.592" v="1082" actId="478"/>
          <ac:spMkLst>
            <pc:docMk/>
            <pc:sldMk cId="173021521" sldId="260"/>
            <ac:spMk id="3" creationId="{1C2358C1-7A79-9B66-4FC8-B9966945AF74}"/>
          </ac:spMkLst>
        </pc:spChg>
        <pc:spChg chg="add mod">
          <ac:chgData name="Michela Bortolotti" userId="16a1b223-41ca-41d0-a799-23f06c64480a" providerId="ADAL" clId="{F647899F-C73F-4B0D-A541-06E78DEEE061}" dt="2023-05-03T14:50:05.883" v="569" actId="20577"/>
          <ac:spMkLst>
            <pc:docMk/>
            <pc:sldMk cId="173021521" sldId="260"/>
            <ac:spMk id="3" creationId="{DA716DC2-D1F1-BB52-9E17-399EC9C49BD3}"/>
          </ac:spMkLst>
        </pc:spChg>
        <pc:spChg chg="add mod">
          <ac:chgData name="Michela Bortolotti" userId="16a1b223-41ca-41d0-a799-23f06c64480a" providerId="ADAL" clId="{F647899F-C73F-4B0D-A541-06E78DEEE061}" dt="2023-05-05T09:47:30.896" v="1083"/>
          <ac:spMkLst>
            <pc:docMk/>
            <pc:sldMk cId="173021521" sldId="260"/>
            <ac:spMk id="4" creationId="{300D4227-9A76-28C0-BDDB-1AC47276FE82}"/>
          </ac:spMkLst>
        </pc:spChg>
        <pc:spChg chg="del">
          <ac:chgData name="Michela Bortolotti" userId="16a1b223-41ca-41d0-a799-23f06c64480a" providerId="ADAL" clId="{F647899F-C73F-4B0D-A541-06E78DEEE061}" dt="2023-05-03T14:41:47.822" v="131" actId="478"/>
          <ac:spMkLst>
            <pc:docMk/>
            <pc:sldMk cId="173021521" sldId="260"/>
            <ac:spMk id="6" creationId="{354A199A-714E-C143-7C61-E7DE17DCD9E7}"/>
          </ac:spMkLst>
        </pc:spChg>
      </pc:sldChg>
      <pc:sldChg chg="addSp delSp modSp mod">
        <pc:chgData name="Michela Bortolotti" userId="16a1b223-41ca-41d0-a799-23f06c64480a" providerId="ADAL" clId="{F647899F-C73F-4B0D-A541-06E78DEEE061}" dt="2023-05-05T09:47:24.184" v="1081" actId="20577"/>
        <pc:sldMkLst>
          <pc:docMk/>
          <pc:sldMk cId="1900854457" sldId="261"/>
        </pc:sldMkLst>
        <pc:spChg chg="add mod">
          <ac:chgData name="Michela Bortolotti" userId="16a1b223-41ca-41d0-a799-23f06c64480a" providerId="ADAL" clId="{F647899F-C73F-4B0D-A541-06E78DEEE061}" dt="2023-05-03T19:45:28.499" v="580" actId="1076"/>
          <ac:spMkLst>
            <pc:docMk/>
            <pc:sldMk cId="1900854457" sldId="261"/>
            <ac:spMk id="2" creationId="{78E681AC-BACF-5162-27DF-1E92C1DA301F}"/>
          </ac:spMkLst>
        </pc:spChg>
        <pc:spChg chg="add mod">
          <ac:chgData name="Michela Bortolotti" userId="16a1b223-41ca-41d0-a799-23f06c64480a" providerId="ADAL" clId="{F647899F-C73F-4B0D-A541-06E78DEEE061}" dt="2023-05-05T09:47:24.184" v="1081" actId="20577"/>
          <ac:spMkLst>
            <pc:docMk/>
            <pc:sldMk cId="1900854457" sldId="261"/>
            <ac:spMk id="3" creationId="{3E247950-4C92-BD40-C4DA-CBFAB62614F6}"/>
          </ac:spMkLst>
        </pc:spChg>
        <pc:spChg chg="add mod">
          <ac:chgData name="Michela Bortolotti" userId="16a1b223-41ca-41d0-a799-23f06c64480a" providerId="ADAL" clId="{F647899F-C73F-4B0D-A541-06E78DEEE061}" dt="2023-05-03T14:50:12.508" v="579" actId="20577"/>
          <ac:spMkLst>
            <pc:docMk/>
            <pc:sldMk cId="1900854457" sldId="261"/>
            <ac:spMk id="3" creationId="{BB10BDF0-DCFF-8C8F-C1E3-1C88982A992C}"/>
          </ac:spMkLst>
        </pc:spChg>
        <pc:spChg chg="del">
          <ac:chgData name="Michela Bortolotti" userId="16a1b223-41ca-41d0-a799-23f06c64480a" providerId="ADAL" clId="{F647899F-C73F-4B0D-A541-06E78DEEE061}" dt="2023-05-03T14:41:51.288" v="133" actId="478"/>
          <ac:spMkLst>
            <pc:docMk/>
            <pc:sldMk cId="1900854457" sldId="261"/>
            <ac:spMk id="6" creationId="{C63152F1-1E95-6E2E-2C48-F714276C0A82}"/>
          </ac:spMkLst>
        </pc:spChg>
      </pc:sldChg>
      <pc:sldChg chg="addSp delSp modSp add mod">
        <pc:chgData name="Michela Bortolotti" userId="16a1b223-41ca-41d0-a799-23f06c64480a" providerId="ADAL" clId="{F647899F-C73F-4B0D-A541-06E78DEEE061}" dt="2023-05-05T14:39:37.614" v="1273" actId="404"/>
        <pc:sldMkLst>
          <pc:docMk/>
          <pc:sldMk cId="2572739881" sldId="262"/>
        </pc:sldMkLst>
        <pc:spChg chg="add mod">
          <ac:chgData name="Michela Bortolotti" userId="16a1b223-41ca-41d0-a799-23f06c64480a" providerId="ADAL" clId="{F647899F-C73F-4B0D-A541-06E78DEEE061}" dt="2023-05-05T12:58:08.698" v="1248" actId="403"/>
          <ac:spMkLst>
            <pc:docMk/>
            <pc:sldMk cId="2572739881" sldId="262"/>
            <ac:spMk id="3" creationId="{A8A032F3-9F2F-12AA-0475-AAFF2A03B84F}"/>
          </ac:spMkLst>
        </pc:spChg>
        <pc:spChg chg="add mod">
          <ac:chgData name="Michela Bortolotti" userId="16a1b223-41ca-41d0-a799-23f06c64480a" providerId="ADAL" clId="{F647899F-C73F-4B0D-A541-06E78DEEE061}" dt="2023-05-05T14:39:37.614" v="1273" actId="404"/>
          <ac:spMkLst>
            <pc:docMk/>
            <pc:sldMk cId="2572739881" sldId="262"/>
            <ac:spMk id="5" creationId="{6A97B32A-6197-942F-0A2A-2E855B3EF2C0}"/>
          </ac:spMkLst>
        </pc:spChg>
        <pc:spChg chg="add mod">
          <ac:chgData name="Michela Bortolotti" userId="16a1b223-41ca-41d0-a799-23f06c64480a" providerId="ADAL" clId="{F647899F-C73F-4B0D-A541-06E78DEEE061}" dt="2023-05-05T14:39:12.848" v="1269" actId="20577"/>
          <ac:spMkLst>
            <pc:docMk/>
            <pc:sldMk cId="2572739881" sldId="262"/>
            <ac:spMk id="6" creationId="{A02B247F-9DC4-0965-ABAC-15BE74D32A20}"/>
          </ac:spMkLst>
        </pc:spChg>
        <pc:spChg chg="del">
          <ac:chgData name="Michela Bortolotti" userId="16a1b223-41ca-41d0-a799-23f06c64480a" providerId="ADAL" clId="{F647899F-C73F-4B0D-A541-06E78DEEE061}" dt="2023-05-05T12:55:10.889" v="1089" actId="478"/>
          <ac:spMkLst>
            <pc:docMk/>
            <pc:sldMk cId="2572739881" sldId="262"/>
            <ac:spMk id="8" creationId="{F668285F-FE33-63D9-F8CE-4758D08121A4}"/>
          </ac:spMkLst>
        </pc:spChg>
        <pc:spChg chg="del">
          <ac:chgData name="Michela Bortolotti" userId="16a1b223-41ca-41d0-a799-23f06c64480a" providerId="ADAL" clId="{F647899F-C73F-4B0D-A541-06E78DEEE061}" dt="2023-05-05T12:55:13.145" v="1090" actId="478"/>
          <ac:spMkLst>
            <pc:docMk/>
            <pc:sldMk cId="2572739881" sldId="262"/>
            <ac:spMk id="10" creationId="{9574E206-BE22-045B-E748-F3717CB72305}"/>
          </ac:spMkLst>
        </pc:spChg>
      </pc:sldChg>
      <pc:sldChg chg="addSp modSp add del mod">
        <pc:chgData name="Michela Bortolotti" userId="16a1b223-41ca-41d0-a799-23f06c64480a" providerId="ADAL" clId="{F647899F-C73F-4B0D-A541-06E78DEEE061}" dt="2023-05-03T14:49:20.516" v="548" actId="47"/>
        <pc:sldMkLst>
          <pc:docMk/>
          <pc:sldMk cId="3553725625" sldId="262"/>
        </pc:sldMkLst>
        <pc:spChg chg="mod">
          <ac:chgData name="Michela Bortolotti" userId="16a1b223-41ca-41d0-a799-23f06c64480a" providerId="ADAL" clId="{F647899F-C73F-4B0D-A541-06E78DEEE061}" dt="2023-05-03T14:48:24.494" v="453" actId="20577"/>
          <ac:spMkLst>
            <pc:docMk/>
            <pc:sldMk cId="3553725625" sldId="262"/>
            <ac:spMk id="2" creationId="{13EA0F14-D413-E821-8420-C327B8F0926D}"/>
          </ac:spMkLst>
        </pc:spChg>
        <pc:spChg chg="add mod">
          <ac:chgData name="Michela Bortolotti" userId="16a1b223-41ca-41d0-a799-23f06c64480a" providerId="ADAL" clId="{F647899F-C73F-4B0D-A541-06E78DEEE061}" dt="2023-05-03T14:48:50.622" v="504" actId="20577"/>
          <ac:spMkLst>
            <pc:docMk/>
            <pc:sldMk cId="3553725625" sldId="262"/>
            <ac:spMk id="3" creationId="{0B8B690B-2B32-846C-9C93-6A73990AB044}"/>
          </ac:spMkLst>
        </pc:spChg>
      </pc:sldChg>
    </pc:docChg>
  </pc:docChgLst>
  <pc:docChgLst>
    <pc:chgData name="Nicola Liverani" userId="cfbea80d-0be2-4355-a074-c9d7df7c6923" providerId="ADAL" clId="{C307D297-FDAC-49C3-8464-EB52E6664A74}"/>
    <pc:docChg chg="undo custSel modSld">
      <pc:chgData name="Nicola Liverani" userId="cfbea80d-0be2-4355-a074-c9d7df7c6923" providerId="ADAL" clId="{C307D297-FDAC-49C3-8464-EB52E6664A74}" dt="2023-05-03T15:19:16.604" v="115" actId="478"/>
      <pc:docMkLst>
        <pc:docMk/>
      </pc:docMkLst>
      <pc:sldChg chg="addSp delSp modSp mod">
        <pc:chgData name="Nicola Liverani" userId="cfbea80d-0be2-4355-a074-c9d7df7c6923" providerId="ADAL" clId="{C307D297-FDAC-49C3-8464-EB52E6664A74}" dt="2023-05-03T15:19:16.604" v="115" actId="478"/>
        <pc:sldMkLst>
          <pc:docMk/>
          <pc:sldMk cId="147158792" sldId="257"/>
        </pc:sldMkLst>
        <pc:spChg chg="del">
          <ac:chgData name="Nicola Liverani" userId="cfbea80d-0be2-4355-a074-c9d7df7c6923" providerId="ADAL" clId="{C307D297-FDAC-49C3-8464-EB52E6664A74}" dt="2023-05-03T15:19:16.604" v="115" actId="478"/>
          <ac:spMkLst>
            <pc:docMk/>
            <pc:sldMk cId="147158792" sldId="257"/>
            <ac:spMk id="4" creationId="{EE9F7B4A-8A6C-6BEF-17A8-3D4B7B979F47}"/>
          </ac:spMkLst>
        </pc:spChg>
        <pc:picChg chg="del">
          <ac:chgData name="Nicola Liverani" userId="cfbea80d-0be2-4355-a074-c9d7df7c6923" providerId="ADAL" clId="{C307D297-FDAC-49C3-8464-EB52E6664A74}" dt="2023-05-03T15:18:30.535" v="110" actId="478"/>
          <ac:picMkLst>
            <pc:docMk/>
            <pc:sldMk cId="147158792" sldId="257"/>
            <ac:picMk id="5" creationId="{0AD7CCED-145B-E44A-A555-10A2088C3EFB}"/>
          </ac:picMkLst>
        </pc:picChg>
        <pc:picChg chg="add mod ord">
          <ac:chgData name="Nicola Liverani" userId="cfbea80d-0be2-4355-a074-c9d7df7c6923" providerId="ADAL" clId="{C307D297-FDAC-49C3-8464-EB52E6664A74}" dt="2023-05-03T15:19:13.734" v="114" actId="167"/>
          <ac:picMkLst>
            <pc:docMk/>
            <pc:sldMk cId="147158792" sldId="257"/>
            <ac:picMk id="12" creationId="{37E39CAA-D297-8F07-7C07-9FFA0E1598DE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8:12.742" v="109" actId="167"/>
        <pc:sldMkLst>
          <pc:docMk/>
          <pc:sldMk cId="1923408514" sldId="258"/>
        </pc:sldMkLst>
        <pc:spChg chg="del">
          <ac:chgData name="Nicola Liverani" userId="cfbea80d-0be2-4355-a074-c9d7df7c6923" providerId="ADAL" clId="{C307D297-FDAC-49C3-8464-EB52E6664A74}" dt="2023-05-03T15:18:03.007" v="104" actId="478"/>
          <ac:spMkLst>
            <pc:docMk/>
            <pc:sldMk cId="1923408514" sldId="258"/>
            <ac:spMk id="2" creationId="{13EA0F14-D413-E821-8420-C327B8F0926D}"/>
          </ac:spMkLst>
        </pc:spChg>
        <pc:spChg chg="del">
          <ac:chgData name="Nicola Liverani" userId="cfbea80d-0be2-4355-a074-c9d7df7c6923" providerId="ADAL" clId="{C307D297-FDAC-49C3-8464-EB52E6664A74}" dt="2023-05-03T15:17:40.118" v="99" actId="478"/>
          <ac:spMkLst>
            <pc:docMk/>
            <pc:sldMk cId="1923408514" sldId="258"/>
            <ac:spMk id="3" creationId="{2049B263-7418-833C-B279-744E165C59C6}"/>
          </ac:spMkLst>
        </pc:spChg>
        <pc:spChg chg="del">
          <ac:chgData name="Nicola Liverani" userId="cfbea80d-0be2-4355-a074-c9d7df7c6923" providerId="ADAL" clId="{C307D297-FDAC-49C3-8464-EB52E6664A74}" dt="2023-05-03T15:15:54.783" v="40" actId="478"/>
          <ac:spMkLst>
            <pc:docMk/>
            <pc:sldMk cId="1923408514" sldId="258"/>
            <ac:spMk id="6" creationId="{6F3D904D-E608-8EEC-8F2B-5512840EE2AD}"/>
          </ac:spMkLst>
        </pc:spChg>
        <pc:spChg chg="add mod">
          <ac:chgData name="Nicola Liverani" userId="cfbea80d-0be2-4355-a074-c9d7df7c6923" providerId="ADAL" clId="{C307D297-FDAC-49C3-8464-EB52E6664A74}" dt="2023-05-03T15:17:56.012" v="103" actId="207"/>
          <ac:spMkLst>
            <pc:docMk/>
            <pc:sldMk cId="1923408514" sldId="258"/>
            <ac:spMk id="10" creationId="{9574E206-BE22-045B-E748-F3717CB72305}"/>
          </ac:spMkLst>
        </pc:spChg>
        <pc:picChg chg="del mod">
          <ac:chgData name="Nicola Liverani" userId="cfbea80d-0be2-4355-a074-c9d7df7c6923" providerId="ADAL" clId="{C307D297-FDAC-49C3-8464-EB52E6664A74}" dt="2023-05-03T15:18:03.963" v="105" actId="478"/>
          <ac:picMkLst>
            <pc:docMk/>
            <pc:sldMk cId="1923408514" sldId="258"/>
            <ac:picMk id="5" creationId="{9466F286-8D34-6F76-83F0-819EEE2A4B00}"/>
          </ac:picMkLst>
        </pc:picChg>
        <pc:picChg chg="add del mod">
          <ac:chgData name="Nicola Liverani" userId="cfbea80d-0be2-4355-a074-c9d7df7c6923" providerId="ADAL" clId="{C307D297-FDAC-49C3-8464-EB52E6664A74}" dt="2023-05-03T15:16:38.647" v="45"/>
          <ac:picMkLst>
            <pc:docMk/>
            <pc:sldMk cId="1923408514" sldId="258"/>
            <ac:picMk id="9" creationId="{F71C73E3-447B-2A0F-77DA-00A166271766}"/>
          </ac:picMkLst>
        </pc:picChg>
        <pc:picChg chg="add mod ord">
          <ac:chgData name="Nicola Liverani" userId="cfbea80d-0be2-4355-a074-c9d7df7c6923" providerId="ADAL" clId="{C307D297-FDAC-49C3-8464-EB52E6664A74}" dt="2023-05-03T15:18:12.742" v="109" actId="167"/>
          <ac:picMkLst>
            <pc:docMk/>
            <pc:sldMk cId="1923408514" sldId="258"/>
            <ac:picMk id="12" creationId="{0C18971D-66CE-FEF4-3EF5-9E5383C40962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4:19.671" v="30" actId="478"/>
        <pc:sldMkLst>
          <pc:docMk/>
          <pc:sldMk cId="3963726773" sldId="259"/>
        </pc:sldMkLst>
        <pc:spChg chg="del">
          <ac:chgData name="Nicola Liverani" userId="cfbea80d-0be2-4355-a074-c9d7df7c6923" providerId="ADAL" clId="{C307D297-FDAC-49C3-8464-EB52E6664A74}" dt="2023-05-03T15:14:19.671" v="30" actId="478"/>
          <ac:spMkLst>
            <pc:docMk/>
            <pc:sldMk cId="3963726773" sldId="259"/>
            <ac:spMk id="3" creationId="{15171043-AF8F-1457-9ABF-BB84BB924A0B}"/>
          </ac:spMkLst>
        </pc:spChg>
        <pc:picChg chg="del">
          <ac:chgData name="Nicola Liverani" userId="cfbea80d-0be2-4355-a074-c9d7df7c6923" providerId="ADAL" clId="{C307D297-FDAC-49C3-8464-EB52E6664A74}" dt="2023-05-03T15:13:55.510" v="21" actId="478"/>
          <ac:picMkLst>
            <pc:docMk/>
            <pc:sldMk cId="3963726773" sldId="259"/>
            <ac:picMk id="5" creationId="{752A0E82-3148-BBD9-87CF-A645B251415C}"/>
          </ac:picMkLst>
        </pc:picChg>
        <pc:picChg chg="add del mod">
          <ac:chgData name="Nicola Liverani" userId="cfbea80d-0be2-4355-a074-c9d7df7c6923" providerId="ADAL" clId="{C307D297-FDAC-49C3-8464-EB52E6664A74}" dt="2023-05-03T15:14:04.384" v="25" actId="478"/>
          <ac:picMkLst>
            <pc:docMk/>
            <pc:sldMk cId="3963726773" sldId="259"/>
            <ac:picMk id="8" creationId="{C1E3D7F5-4AA6-8DCC-2231-259DB3F6098A}"/>
          </ac:picMkLst>
        </pc:picChg>
        <pc:picChg chg="add mod ord">
          <ac:chgData name="Nicola Liverani" userId="cfbea80d-0be2-4355-a074-c9d7df7c6923" providerId="ADAL" clId="{C307D297-FDAC-49C3-8464-EB52E6664A74}" dt="2023-05-03T15:14:16.860" v="29" actId="167"/>
          <ac:picMkLst>
            <pc:docMk/>
            <pc:sldMk cId="3963726773" sldId="259"/>
            <ac:picMk id="10" creationId="{0124A6A8-D9F1-7376-71DA-9BDB44FAEE4D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3:13.691" v="20" actId="478"/>
        <pc:sldMkLst>
          <pc:docMk/>
          <pc:sldMk cId="173021521" sldId="260"/>
        </pc:sldMkLst>
        <pc:spChg chg="del">
          <ac:chgData name="Nicola Liverani" userId="cfbea80d-0be2-4355-a074-c9d7df7c6923" providerId="ADAL" clId="{C307D297-FDAC-49C3-8464-EB52E6664A74}" dt="2023-05-03T15:13:13.691" v="20" actId="478"/>
          <ac:spMkLst>
            <pc:docMk/>
            <pc:sldMk cId="173021521" sldId="260"/>
            <ac:spMk id="3" creationId="{DA716DC2-D1F1-BB52-9E17-399EC9C49BD3}"/>
          </ac:spMkLst>
        </pc:spChg>
        <pc:picChg chg="del">
          <ac:chgData name="Nicola Liverani" userId="cfbea80d-0be2-4355-a074-c9d7df7c6923" providerId="ADAL" clId="{C307D297-FDAC-49C3-8464-EB52E6664A74}" dt="2023-05-03T15:13:06.812" v="15" actId="478"/>
          <ac:picMkLst>
            <pc:docMk/>
            <pc:sldMk cId="173021521" sldId="260"/>
            <ac:picMk id="5" creationId="{A210D7B7-AC4E-CA7C-59B0-162C3AD62730}"/>
          </ac:picMkLst>
        </pc:picChg>
        <pc:picChg chg="add mod ord">
          <ac:chgData name="Nicola Liverani" userId="cfbea80d-0be2-4355-a074-c9d7df7c6923" providerId="ADAL" clId="{C307D297-FDAC-49C3-8464-EB52E6664A74}" dt="2023-05-03T15:13:11.900" v="19" actId="167"/>
          <ac:picMkLst>
            <pc:docMk/>
            <pc:sldMk cId="173021521" sldId="260"/>
            <ac:picMk id="8" creationId="{C9C547C1-9FE3-2DBA-02A4-3B5B093D65ED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5:28.010" v="36" actId="478"/>
        <pc:sldMkLst>
          <pc:docMk/>
          <pc:sldMk cId="1900854457" sldId="261"/>
        </pc:sldMkLst>
        <pc:spChg chg="mod">
          <ac:chgData name="Nicola Liverani" userId="cfbea80d-0be2-4355-a074-c9d7df7c6923" providerId="ADAL" clId="{C307D297-FDAC-49C3-8464-EB52E6664A74}" dt="2023-05-03T15:12:58.858" v="9" actId="207"/>
          <ac:spMkLst>
            <pc:docMk/>
            <pc:sldMk cId="1900854457" sldId="261"/>
            <ac:spMk id="2" creationId="{78E681AC-BACF-5162-27DF-1E92C1DA301F}"/>
          </ac:spMkLst>
        </pc:spChg>
        <pc:spChg chg="add del">
          <ac:chgData name="Nicola Liverani" userId="cfbea80d-0be2-4355-a074-c9d7df7c6923" providerId="ADAL" clId="{C307D297-FDAC-49C3-8464-EB52E6664A74}" dt="2023-05-03T15:15:28.010" v="36" actId="478"/>
          <ac:spMkLst>
            <pc:docMk/>
            <pc:sldMk cId="1900854457" sldId="261"/>
            <ac:spMk id="3" creationId="{BB10BDF0-DCFF-8C8F-C1E3-1C88982A992C}"/>
          </ac:spMkLst>
        </pc:spChg>
        <pc:picChg chg="add del">
          <ac:chgData name="Nicola Liverani" userId="cfbea80d-0be2-4355-a074-c9d7df7c6923" providerId="ADAL" clId="{C307D297-FDAC-49C3-8464-EB52E6664A74}" dt="2023-05-03T15:15:17.902" v="31" actId="478"/>
          <ac:picMkLst>
            <pc:docMk/>
            <pc:sldMk cId="1900854457" sldId="261"/>
            <ac:picMk id="5" creationId="{85730C23-BA5D-74C1-B51E-1B8A91022486}"/>
          </ac:picMkLst>
        </pc:picChg>
        <pc:picChg chg="add del mod ord">
          <ac:chgData name="Nicola Liverani" userId="cfbea80d-0be2-4355-a074-c9d7df7c6923" providerId="ADAL" clId="{C307D297-FDAC-49C3-8464-EB52E6664A74}" dt="2023-05-03T15:13:01.197" v="13"/>
          <ac:picMkLst>
            <pc:docMk/>
            <pc:sldMk cId="1900854457" sldId="261"/>
            <ac:picMk id="8" creationId="{9C444477-F34A-ECE7-BAB3-A9AC9A3BE125}"/>
          </ac:picMkLst>
        </pc:picChg>
        <pc:picChg chg="add mod ord">
          <ac:chgData name="Nicola Liverani" userId="cfbea80d-0be2-4355-a074-c9d7df7c6923" providerId="ADAL" clId="{C307D297-FDAC-49C3-8464-EB52E6664A74}" dt="2023-05-03T15:15:23.300" v="35" actId="167"/>
          <ac:picMkLst>
            <pc:docMk/>
            <pc:sldMk cId="1900854457" sldId="261"/>
            <ac:picMk id="10" creationId="{4EA86A1A-85A3-7CEC-B3E3-96FE780C695F}"/>
          </ac:picMkLst>
        </pc:picChg>
      </pc:sldChg>
    </pc:docChg>
  </pc:docChgLst>
  <pc:docChgLst>
    <pc:chgData name="Michela Bortolotti" userId="16a1b223-41ca-41d0-a799-23f06c64480a" providerId="ADAL" clId="{B7C4ADB5-5DBA-4BE5-BD66-BDF18DF8E2D4}"/>
    <pc:docChg chg="delSld modSld">
      <pc:chgData name="Michela Bortolotti" userId="16a1b223-41ca-41d0-a799-23f06c64480a" providerId="ADAL" clId="{B7C4ADB5-5DBA-4BE5-BD66-BDF18DF8E2D4}" dt="2023-05-05T15:41:22.136" v="2" actId="20577"/>
      <pc:docMkLst>
        <pc:docMk/>
      </pc:docMkLst>
      <pc:sldChg chg="del">
        <pc:chgData name="Michela Bortolotti" userId="16a1b223-41ca-41d0-a799-23f06c64480a" providerId="ADAL" clId="{B7C4ADB5-5DBA-4BE5-BD66-BDF18DF8E2D4}" dt="2023-05-05T15:41:16.473" v="0" actId="47"/>
        <pc:sldMkLst>
          <pc:docMk/>
          <pc:sldMk cId="3197991375" sldId="256"/>
        </pc:sldMkLst>
      </pc:sldChg>
      <pc:sldChg chg="del">
        <pc:chgData name="Michela Bortolotti" userId="16a1b223-41ca-41d0-a799-23f06c64480a" providerId="ADAL" clId="{B7C4ADB5-5DBA-4BE5-BD66-BDF18DF8E2D4}" dt="2023-05-05T15:41:16.473" v="0" actId="47"/>
        <pc:sldMkLst>
          <pc:docMk/>
          <pc:sldMk cId="147158792" sldId="257"/>
        </pc:sldMkLst>
      </pc:sldChg>
      <pc:sldChg chg="del">
        <pc:chgData name="Michela Bortolotti" userId="16a1b223-41ca-41d0-a799-23f06c64480a" providerId="ADAL" clId="{B7C4ADB5-5DBA-4BE5-BD66-BDF18DF8E2D4}" dt="2023-05-05T15:41:16.473" v="0" actId="47"/>
        <pc:sldMkLst>
          <pc:docMk/>
          <pc:sldMk cId="1923408514" sldId="258"/>
        </pc:sldMkLst>
      </pc:sldChg>
      <pc:sldChg chg="del">
        <pc:chgData name="Michela Bortolotti" userId="16a1b223-41ca-41d0-a799-23f06c64480a" providerId="ADAL" clId="{B7C4ADB5-5DBA-4BE5-BD66-BDF18DF8E2D4}" dt="2023-05-05T15:41:16.473" v="0" actId="47"/>
        <pc:sldMkLst>
          <pc:docMk/>
          <pc:sldMk cId="3963726773" sldId="259"/>
        </pc:sldMkLst>
      </pc:sldChg>
      <pc:sldChg chg="del">
        <pc:chgData name="Michela Bortolotti" userId="16a1b223-41ca-41d0-a799-23f06c64480a" providerId="ADAL" clId="{B7C4ADB5-5DBA-4BE5-BD66-BDF18DF8E2D4}" dt="2023-05-05T15:41:16.473" v="0" actId="47"/>
        <pc:sldMkLst>
          <pc:docMk/>
          <pc:sldMk cId="173021521" sldId="260"/>
        </pc:sldMkLst>
      </pc:sldChg>
      <pc:sldChg chg="del">
        <pc:chgData name="Michela Bortolotti" userId="16a1b223-41ca-41d0-a799-23f06c64480a" providerId="ADAL" clId="{B7C4ADB5-5DBA-4BE5-BD66-BDF18DF8E2D4}" dt="2023-05-05T15:41:16.473" v="0" actId="47"/>
        <pc:sldMkLst>
          <pc:docMk/>
          <pc:sldMk cId="1900854457" sldId="261"/>
        </pc:sldMkLst>
      </pc:sldChg>
      <pc:sldChg chg="modSp mod">
        <pc:chgData name="Michela Bortolotti" userId="16a1b223-41ca-41d0-a799-23f06c64480a" providerId="ADAL" clId="{B7C4ADB5-5DBA-4BE5-BD66-BDF18DF8E2D4}" dt="2023-05-05T15:41:22.136" v="2" actId="20577"/>
        <pc:sldMkLst>
          <pc:docMk/>
          <pc:sldMk cId="2572739881" sldId="262"/>
        </pc:sldMkLst>
        <pc:spChg chg="mod">
          <ac:chgData name="Michela Bortolotti" userId="16a1b223-41ca-41d0-a799-23f06c64480a" providerId="ADAL" clId="{B7C4ADB5-5DBA-4BE5-BD66-BDF18DF8E2D4}" dt="2023-05-05T15:41:22.136" v="2" actId="20577"/>
          <ac:spMkLst>
            <pc:docMk/>
            <pc:sldMk cId="2572739881" sldId="262"/>
            <ac:spMk id="6" creationId="{A02B247F-9DC4-0965-ABAC-15BE74D32A20}"/>
          </ac:spMkLst>
        </pc:spChg>
      </pc:sldChg>
    </pc:docChg>
  </pc:docChgLst>
  <pc:docChgLst>
    <pc:chgData name="Nicola Liverani" userId="cfbea80d-0be2-4355-a074-c9d7df7c6923" providerId="ADAL" clId="{FD92D53D-176B-440B-9516-D95D46C66F20}"/>
    <pc:docChg chg="undo custSel addSld modSld">
      <pc:chgData name="Nicola Liverani" userId="cfbea80d-0be2-4355-a074-c9d7df7c6923" providerId="ADAL" clId="{FD92D53D-176B-440B-9516-D95D46C66F20}" dt="2023-05-05T15:04:41.758" v="82" actId="26606"/>
      <pc:docMkLst>
        <pc:docMk/>
      </pc:docMkLst>
      <pc:sldChg chg="addSp delSp modSp mod">
        <pc:chgData name="Nicola Liverani" userId="cfbea80d-0be2-4355-a074-c9d7df7c6923" providerId="ADAL" clId="{FD92D53D-176B-440B-9516-D95D46C66F20}" dt="2023-05-05T12:56:33.301" v="67" actId="167"/>
        <pc:sldMkLst>
          <pc:docMk/>
          <pc:sldMk cId="3197991375" sldId="256"/>
        </pc:sldMkLst>
        <pc:spChg chg="del">
          <ac:chgData name="Nicola Liverani" userId="cfbea80d-0be2-4355-a074-c9d7df7c6923" providerId="ADAL" clId="{FD92D53D-176B-440B-9516-D95D46C66F20}" dt="2023-05-05T10:03:49.745" v="0" actId="478"/>
          <ac:spMkLst>
            <pc:docMk/>
            <pc:sldMk cId="3197991375" sldId="256"/>
            <ac:spMk id="2" creationId="{47861347-8A9F-E77B-3205-5B8E8B294E0C}"/>
          </ac:spMkLst>
        </pc:spChg>
        <pc:picChg chg="add mod ord">
          <ac:chgData name="Nicola Liverani" userId="cfbea80d-0be2-4355-a074-c9d7df7c6923" providerId="ADAL" clId="{FD92D53D-176B-440B-9516-D95D46C66F20}" dt="2023-05-05T12:56:33.301" v="67" actId="167"/>
          <ac:picMkLst>
            <pc:docMk/>
            <pc:sldMk cId="3197991375" sldId="256"/>
            <ac:picMk id="3" creationId="{E4B108A5-7807-4D59-723D-9EF14AEB5907}"/>
          </ac:picMkLst>
        </pc:picChg>
        <pc:picChg chg="add del mod ord">
          <ac:chgData name="Nicola Liverani" userId="cfbea80d-0be2-4355-a074-c9d7df7c6923" providerId="ADAL" clId="{FD92D53D-176B-440B-9516-D95D46C66F20}" dt="2023-05-05T12:56:27.193" v="63" actId="478"/>
          <ac:picMkLst>
            <pc:docMk/>
            <pc:sldMk cId="3197991375" sldId="256"/>
            <ac:picMk id="4" creationId="{CC730D49-CEFD-0AE8-E28E-9F94CDB51D89}"/>
          </ac:picMkLst>
        </pc:picChg>
        <pc:picChg chg="del">
          <ac:chgData name="Nicola Liverani" userId="cfbea80d-0be2-4355-a074-c9d7df7c6923" providerId="ADAL" clId="{FD92D53D-176B-440B-9516-D95D46C66F20}" dt="2023-05-05T10:03:51.779" v="1" actId="478"/>
          <ac:picMkLst>
            <pc:docMk/>
            <pc:sldMk cId="3197991375" sldId="256"/>
            <ac:picMk id="13" creationId="{A0A452D0-DAB4-43A9-357B-5543F49D86BD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2:55:41.756" v="62" actId="167"/>
        <pc:sldMkLst>
          <pc:docMk/>
          <pc:sldMk cId="147158792" sldId="257"/>
        </pc:sldMkLst>
        <pc:spChg chg="del">
          <ac:chgData name="Nicola Liverani" userId="cfbea80d-0be2-4355-a074-c9d7df7c6923" providerId="ADAL" clId="{FD92D53D-176B-440B-9516-D95D46C66F20}" dt="2023-05-05T10:04:49.348" v="6" actId="478"/>
          <ac:spMkLst>
            <pc:docMk/>
            <pc:sldMk cId="147158792" sldId="257"/>
            <ac:spMk id="4" creationId="{C635D2DC-90F4-11A5-80DA-C1579DD38476}"/>
          </ac:spMkLst>
        </pc:spChg>
        <pc:picChg chg="add mod ord">
          <ac:chgData name="Nicola Liverani" userId="cfbea80d-0be2-4355-a074-c9d7df7c6923" providerId="ADAL" clId="{FD92D53D-176B-440B-9516-D95D46C66F20}" dt="2023-05-05T12:55:41.756" v="62" actId="167"/>
          <ac:picMkLst>
            <pc:docMk/>
            <pc:sldMk cId="147158792" sldId="257"/>
            <ac:picMk id="5" creationId="{EC5ABF52-2958-714D-35D3-AF0BC43E5DC0}"/>
          </ac:picMkLst>
        </pc:picChg>
        <pc:picChg chg="add del mod ord">
          <ac:chgData name="Nicola Liverani" userId="cfbea80d-0be2-4355-a074-c9d7df7c6923" providerId="ADAL" clId="{FD92D53D-176B-440B-9516-D95D46C66F20}" dt="2023-05-05T12:55:17.351" v="58" actId="478"/>
          <ac:picMkLst>
            <pc:docMk/>
            <pc:sldMk cId="147158792" sldId="257"/>
            <ac:picMk id="6" creationId="{1061DE78-2759-A902-CFB1-2B429387E512}"/>
          </ac:picMkLst>
        </pc:picChg>
        <pc:picChg chg="del">
          <ac:chgData name="Nicola Liverani" userId="cfbea80d-0be2-4355-a074-c9d7df7c6923" providerId="ADAL" clId="{FD92D53D-176B-440B-9516-D95D46C66F20}" dt="2023-05-05T10:04:50.162" v="7" actId="478"/>
          <ac:picMkLst>
            <pc:docMk/>
            <pc:sldMk cId="147158792" sldId="257"/>
            <ac:picMk id="12" creationId="{37E39CAA-D297-8F07-7C07-9FFA0E1598DE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07:51.513" v="36" actId="167"/>
        <pc:sldMkLst>
          <pc:docMk/>
          <pc:sldMk cId="1923408514" sldId="258"/>
        </pc:sldMkLst>
        <pc:spChg chg="mod">
          <ac:chgData name="Nicola Liverani" userId="cfbea80d-0be2-4355-a074-c9d7df7c6923" providerId="ADAL" clId="{FD92D53D-176B-440B-9516-D95D46C66F20}" dt="2023-05-05T10:07:03.806" v="31" actId="1076"/>
          <ac:spMkLst>
            <pc:docMk/>
            <pc:sldMk cId="1923408514" sldId="258"/>
            <ac:spMk id="2" creationId="{356DFC09-3C5B-8F2B-FC4E-46EA51081F70}"/>
          </ac:spMkLst>
        </pc:spChg>
        <pc:picChg chg="add mod ord">
          <ac:chgData name="Nicola Liverani" userId="cfbea80d-0be2-4355-a074-c9d7df7c6923" providerId="ADAL" clId="{FD92D53D-176B-440B-9516-D95D46C66F20}" dt="2023-05-05T10:07:51.513" v="36" actId="167"/>
          <ac:picMkLst>
            <pc:docMk/>
            <pc:sldMk cId="1923408514" sldId="258"/>
            <ac:picMk id="4" creationId="{D867721D-3435-BCEE-C356-E9312E8C7B9E}"/>
          </ac:picMkLst>
        </pc:picChg>
        <pc:picChg chg="del">
          <ac:chgData name="Nicola Liverani" userId="cfbea80d-0be2-4355-a074-c9d7df7c6923" providerId="ADAL" clId="{FD92D53D-176B-440B-9516-D95D46C66F20}" dt="2023-05-05T10:07:07.269" v="32" actId="478"/>
          <ac:picMkLst>
            <pc:docMk/>
            <pc:sldMk cId="1923408514" sldId="258"/>
            <ac:picMk id="12" creationId="{0C18971D-66CE-FEF4-3EF5-9E5383C40962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10:14.202" v="44" actId="167"/>
        <pc:sldMkLst>
          <pc:docMk/>
          <pc:sldMk cId="3963726773" sldId="259"/>
        </pc:sldMkLst>
        <pc:spChg chg="del">
          <ac:chgData name="Nicola Liverani" userId="cfbea80d-0be2-4355-a074-c9d7df7c6923" providerId="ADAL" clId="{FD92D53D-176B-440B-9516-D95D46C66F20}" dt="2023-05-05T10:08:04.663" v="37" actId="478"/>
          <ac:spMkLst>
            <pc:docMk/>
            <pc:sldMk cId="3963726773" sldId="259"/>
            <ac:spMk id="4" creationId="{D4B24F56-46DA-5A18-7598-074BE008F07B}"/>
          </ac:spMkLst>
        </pc:spChg>
        <pc:picChg chg="add mod ord">
          <ac:chgData name="Nicola Liverani" userId="cfbea80d-0be2-4355-a074-c9d7df7c6923" providerId="ADAL" clId="{FD92D53D-176B-440B-9516-D95D46C66F20}" dt="2023-05-05T10:10:14.202" v="44" actId="167"/>
          <ac:picMkLst>
            <pc:docMk/>
            <pc:sldMk cId="3963726773" sldId="259"/>
            <ac:picMk id="5" creationId="{F453C4C5-0014-49A6-ADAD-5095A766D131}"/>
          </ac:picMkLst>
        </pc:picChg>
        <pc:picChg chg="add del">
          <ac:chgData name="Nicola Liverani" userId="cfbea80d-0be2-4355-a074-c9d7df7c6923" providerId="ADAL" clId="{FD92D53D-176B-440B-9516-D95D46C66F20}" dt="2023-05-05T10:08:18.890" v="40" actId="478"/>
          <ac:picMkLst>
            <pc:docMk/>
            <pc:sldMk cId="3963726773" sldId="259"/>
            <ac:picMk id="10" creationId="{0124A6A8-D9F1-7376-71DA-9BDB44FAEE4D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11:03.925" v="51" actId="167"/>
        <pc:sldMkLst>
          <pc:docMk/>
          <pc:sldMk cId="173021521" sldId="260"/>
        </pc:sldMkLst>
        <pc:spChg chg="del mod">
          <ac:chgData name="Nicola Liverani" userId="cfbea80d-0be2-4355-a074-c9d7df7c6923" providerId="ADAL" clId="{FD92D53D-176B-440B-9516-D95D46C66F20}" dt="2023-05-05T10:10:21.128" v="47" actId="478"/>
          <ac:spMkLst>
            <pc:docMk/>
            <pc:sldMk cId="173021521" sldId="260"/>
            <ac:spMk id="4" creationId="{300D4227-9A76-28C0-BDDB-1AC47276FE82}"/>
          </ac:spMkLst>
        </pc:spChg>
        <pc:picChg chg="add mod ord">
          <ac:chgData name="Nicola Liverani" userId="cfbea80d-0be2-4355-a074-c9d7df7c6923" providerId="ADAL" clId="{FD92D53D-176B-440B-9516-D95D46C66F20}" dt="2023-05-05T10:11:03.925" v="51" actId="167"/>
          <ac:picMkLst>
            <pc:docMk/>
            <pc:sldMk cId="173021521" sldId="260"/>
            <ac:picMk id="5" creationId="{CE39F341-8A90-59EC-B6F0-873F9671B337}"/>
          </ac:picMkLst>
        </pc:picChg>
        <pc:picChg chg="del">
          <ac:chgData name="Nicola Liverani" userId="cfbea80d-0be2-4355-a074-c9d7df7c6923" providerId="ADAL" clId="{FD92D53D-176B-440B-9516-D95D46C66F20}" dt="2023-05-05T10:10:19.329" v="45" actId="478"/>
          <ac:picMkLst>
            <pc:docMk/>
            <pc:sldMk cId="173021521" sldId="260"/>
            <ac:picMk id="8" creationId="{C9C547C1-9FE3-2DBA-02A4-3B5B093D65ED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12:29.907" v="57" actId="167"/>
        <pc:sldMkLst>
          <pc:docMk/>
          <pc:sldMk cId="1900854457" sldId="261"/>
        </pc:sldMkLst>
        <pc:spChg chg="del">
          <ac:chgData name="Nicola Liverani" userId="cfbea80d-0be2-4355-a074-c9d7df7c6923" providerId="ADAL" clId="{FD92D53D-176B-440B-9516-D95D46C66F20}" dt="2023-05-05T10:11:10.045" v="53" actId="478"/>
          <ac:spMkLst>
            <pc:docMk/>
            <pc:sldMk cId="1900854457" sldId="261"/>
            <ac:spMk id="3" creationId="{3E247950-4C92-BD40-C4DA-CBFAB62614F6}"/>
          </ac:spMkLst>
        </pc:spChg>
        <pc:picChg chg="add mod ord">
          <ac:chgData name="Nicola Liverani" userId="cfbea80d-0be2-4355-a074-c9d7df7c6923" providerId="ADAL" clId="{FD92D53D-176B-440B-9516-D95D46C66F20}" dt="2023-05-05T10:12:29.907" v="57" actId="167"/>
          <ac:picMkLst>
            <pc:docMk/>
            <pc:sldMk cId="1900854457" sldId="261"/>
            <ac:picMk id="5" creationId="{F4BF4E6C-6893-CC62-4F5E-75867F45CB4E}"/>
          </ac:picMkLst>
        </pc:picChg>
        <pc:picChg chg="del">
          <ac:chgData name="Nicola Liverani" userId="cfbea80d-0be2-4355-a074-c9d7df7c6923" providerId="ADAL" clId="{FD92D53D-176B-440B-9516-D95D46C66F20}" dt="2023-05-05T10:11:08.431" v="52" actId="478"/>
          <ac:picMkLst>
            <pc:docMk/>
            <pc:sldMk cId="1900854457" sldId="261"/>
            <ac:picMk id="10" creationId="{4EA86A1A-85A3-7CEC-B3E3-96FE780C695F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5:02:17.360" v="74" actId="478"/>
        <pc:sldMkLst>
          <pc:docMk/>
          <pc:sldMk cId="2572739881" sldId="262"/>
        </pc:sldMkLst>
        <pc:spChg chg="del">
          <ac:chgData name="Nicola Liverani" userId="cfbea80d-0be2-4355-a074-c9d7df7c6923" providerId="ADAL" clId="{FD92D53D-176B-440B-9516-D95D46C66F20}" dt="2023-05-05T15:01:52.414" v="69" actId="478"/>
          <ac:spMkLst>
            <pc:docMk/>
            <pc:sldMk cId="2572739881" sldId="262"/>
            <ac:spMk id="3" creationId="{A8A032F3-9F2F-12AA-0475-AAFF2A03B84F}"/>
          </ac:spMkLst>
        </pc:spChg>
        <pc:spChg chg="del">
          <ac:chgData name="Nicola Liverani" userId="cfbea80d-0be2-4355-a074-c9d7df7c6923" providerId="ADAL" clId="{FD92D53D-176B-440B-9516-D95D46C66F20}" dt="2023-05-05T15:02:17.360" v="74" actId="478"/>
          <ac:spMkLst>
            <pc:docMk/>
            <pc:sldMk cId="2572739881" sldId="262"/>
            <ac:spMk id="5" creationId="{6A97B32A-6197-942F-0A2A-2E855B3EF2C0}"/>
          </ac:spMkLst>
        </pc:spChg>
        <pc:picChg chg="del">
          <ac:chgData name="Nicola Liverani" userId="cfbea80d-0be2-4355-a074-c9d7df7c6923" providerId="ADAL" clId="{FD92D53D-176B-440B-9516-D95D46C66F20}" dt="2023-05-05T15:01:50.493" v="68" actId="478"/>
          <ac:picMkLst>
            <pc:docMk/>
            <pc:sldMk cId="2572739881" sldId="262"/>
            <ac:picMk id="4" creationId="{D867721D-3435-BCEE-C356-E9312E8C7B9E}"/>
          </ac:picMkLst>
        </pc:picChg>
        <pc:picChg chg="add mod ord">
          <ac:chgData name="Nicola Liverani" userId="cfbea80d-0be2-4355-a074-c9d7df7c6923" providerId="ADAL" clId="{FD92D53D-176B-440B-9516-D95D46C66F20}" dt="2023-05-05T15:02:13.591" v="73" actId="167"/>
          <ac:picMkLst>
            <pc:docMk/>
            <pc:sldMk cId="2572739881" sldId="262"/>
            <ac:picMk id="8" creationId="{4D170076-6D53-05A3-9C98-6D0B27A7F85F}"/>
          </ac:picMkLst>
        </pc:picChg>
      </pc:sldChg>
      <pc:sldChg chg="addSp delSp modSp new mod setBg">
        <pc:chgData name="Nicola Liverani" userId="cfbea80d-0be2-4355-a074-c9d7df7c6923" providerId="ADAL" clId="{FD92D53D-176B-440B-9516-D95D46C66F20}" dt="2023-05-05T15:04:41.758" v="82" actId="26606"/>
        <pc:sldMkLst>
          <pc:docMk/>
          <pc:sldMk cId="994338013" sldId="263"/>
        </pc:sldMkLst>
        <pc:spChg chg="del">
          <ac:chgData name="Nicola Liverani" userId="cfbea80d-0be2-4355-a074-c9d7df7c6923" providerId="ADAL" clId="{FD92D53D-176B-440B-9516-D95D46C66F20}" dt="2023-05-05T15:02:29.214" v="76" actId="478"/>
          <ac:spMkLst>
            <pc:docMk/>
            <pc:sldMk cId="994338013" sldId="263"/>
            <ac:spMk id="2" creationId="{23B8868B-8DEE-2637-99A3-6F45089D4CAD}"/>
          </ac:spMkLst>
        </pc:spChg>
        <pc:spChg chg="del">
          <ac:chgData name="Nicola Liverani" userId="cfbea80d-0be2-4355-a074-c9d7df7c6923" providerId="ADAL" clId="{FD92D53D-176B-440B-9516-D95D46C66F20}" dt="2023-05-05T15:02:30.777" v="77" actId="478"/>
          <ac:spMkLst>
            <pc:docMk/>
            <pc:sldMk cId="994338013" sldId="263"/>
            <ac:spMk id="3" creationId="{34427237-5B86-6FC5-D230-D2AC745529ED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0" creationId="{F3060C83-F051-4F0E-ABAD-AA0DFC48B218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2" creationId="{83C98ABE-055B-441F-B07E-44F97F083C39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4" creationId="{29FDB030-9B49-4CED-8CCD-4D99382388AC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6" creationId="{3783CA14-24A1-485C-8B30-D6A5D87987AD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8" creationId="{9A97C86A-04D6-40F7-AE84-31AB43E6A846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20" creationId="{FF9F2414-84E8-453E-B1F3-389FDE8192D9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22" creationId="{3ECA69A1-7536-43AC-85EF-C7106179F5ED}"/>
          </ac:spMkLst>
        </pc:spChg>
        <pc:picChg chg="add mod">
          <ac:chgData name="Nicola Liverani" userId="cfbea80d-0be2-4355-a074-c9d7df7c6923" providerId="ADAL" clId="{FD92D53D-176B-440B-9516-D95D46C66F20}" dt="2023-05-05T15:04:41.758" v="82" actId="26606"/>
          <ac:picMkLst>
            <pc:docMk/>
            <pc:sldMk cId="994338013" sldId="263"/>
            <ac:picMk id="5" creationId="{70C8CBEA-69D0-9D22-CCE8-A521C2899A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741-DBD0-CB5A-DA22-9AF5FBB91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1FFBD-F1C1-2DB4-BFF1-7BBF58365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6F8A7-DF64-1D1A-3A8C-8B5B9204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1992D-6AB5-260A-15C8-DF9401B7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D68E-5D38-BE58-8604-1EFE06BC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26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43D3-0BBE-1810-E698-4AFAB72C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D335F-C368-1480-0A51-C309DFAFF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29B0-FB79-5FB0-5DB9-D5E45533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871C-0CB7-4723-A17D-2C82C4E8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AA625-1C6D-7B78-6A44-CC35906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73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A2FC6-4F5B-C452-DA60-715BC75EF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5832B-F08C-DF28-4A8E-D08BB675B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FAF2-DBB4-E8D8-CC39-316FB254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B584-B455-528F-A2C0-F795DCC6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D0877-7BAD-96F3-613C-4F1E2B2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97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9754-BB99-BFB5-6D90-F7254AD0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5E395-8354-B83D-F065-A43F26E1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DFF0-5F42-5D4E-0B6F-D8BD2016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EE0D-4569-C89E-EAEE-7337603E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E400-7208-56AF-56A9-D614BDC9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180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A3C1-98C5-D954-2BB9-EACD7D3B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19339-2541-4E5D-AD37-4742296F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D5C3C-049C-BE44-8D0D-B70FC41F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2573F-671C-19FD-C94D-410D359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B9751-6118-AA0E-F219-7595D8FF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67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B78A-EC30-6E3F-36BA-282D9DD2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816D-E263-9CEA-4C7D-CC4E4EE05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B0AA1-E388-9E1B-51F7-6931FA063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4197E-5BD7-9BD3-0C0B-FFAF26A0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2785-507B-D990-CB1B-8640CC6B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5BD52-3660-5C4C-876A-327AD24C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218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7A9B-387B-34C0-F30B-2CD86211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71913-74CB-17ED-98ED-EDBE9C02F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43811-134E-1A02-1787-FBB765CB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232F3-C8D6-CF9A-D9BA-F08B07E35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B70C5-88AA-9100-F8C8-7DF142ED7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09048-A1CA-9110-8C00-AAC7721B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FA167-0285-24FF-4E27-18C12E34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11A06-03FC-8634-B04E-B05720A9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067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1064-E60A-C67F-4C30-957DD63D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8FB8C-7C83-7193-D047-0FDF1E01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61AF9-A990-7BCA-90C0-AA99D539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78AB0-5851-E3F5-9926-B28AA07B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205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62559-4FAB-1D64-1C70-85009F84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70062-A7AB-DF54-8173-80BB9645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1DBC-6289-CD50-DD8E-CDDB8853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B746-E30D-9165-5F54-CA70E668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5175-7FAE-43B9-4CCC-C266ABEB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03D7D-760F-C264-A015-C55EB2C70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2B63C-C0FA-3A52-4243-78C10E31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F4714-79DE-C63E-3645-0EBB6DE3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C6A29-D623-24AB-80A8-5A3A8176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868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5FC3-129D-B0B7-09C6-44E0773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10106-B033-D7A7-E4B5-6CDE50D77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A7F5A-5F18-A85D-0043-B67DE5F6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AB59-8CE0-CF5B-A02E-F29814E9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CFBB9-CCE8-6A47-C244-40432C1B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86D5A-969E-80B5-6929-C8712584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128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34F90-EB6E-6A6E-B783-D339A9E1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FD9D8-7509-F2D0-C1C6-9B8CC64D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9DFA-5843-E266-C32D-A37EA47A0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D9C7-1B18-7A5A-EBD5-1D1C07951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72C20-C689-49E4-FDDE-DF756E467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312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, green&#10;&#10;Description automatically generated">
            <a:extLst>
              <a:ext uri="{FF2B5EF4-FFF2-40B4-BE49-F238E27FC236}">
                <a16:creationId xmlns:a16="http://schemas.microsoft.com/office/drawing/2014/main" id="{4D170076-6D53-05A3-9C98-6D0B27A7F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DFC09-3C5B-8F2B-FC4E-46EA51081F70}"/>
              </a:ext>
            </a:extLst>
          </p:cNvPr>
          <p:cNvSpPr txBox="1"/>
          <p:nvPr/>
        </p:nvSpPr>
        <p:spPr>
          <a:xfrm>
            <a:off x="10348098" y="6346983"/>
            <a:ext cx="2950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6E63"/>
                </a:solidFill>
                <a:latin typeface="Montserrat Medium" panose="00000600000000000000" pitchFamily="50" charset="0"/>
              </a:rPr>
              <a:t>#EUH2Week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B247F-9DC4-0965-ABAC-15BE74D32A20}"/>
              </a:ext>
            </a:extLst>
          </p:cNvPr>
          <p:cNvSpPr txBox="1"/>
          <p:nvPr/>
        </p:nvSpPr>
        <p:spPr>
          <a:xfrm>
            <a:off x="1469204" y="2887038"/>
            <a:ext cx="3472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you’d like, you can add your picture here or your </a:t>
            </a:r>
            <a:r>
              <a:rPr lang="en-US">
                <a:solidFill>
                  <a:srgbClr val="FF0000"/>
                </a:solidFill>
              </a:rPr>
              <a:t>company logo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3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8CBEA-69D0-9D22-CCE8-A521C289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8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2D726E59DB04693FCB1B5139B4799" ma:contentTypeVersion="16" ma:contentTypeDescription="Create a new document." ma:contentTypeScope="" ma:versionID="7d3468f93661de48efcbd5536e7ded8a">
  <xsd:schema xmlns:xsd="http://www.w3.org/2001/XMLSchema" xmlns:xs="http://www.w3.org/2001/XMLSchema" xmlns:p="http://schemas.microsoft.com/office/2006/metadata/properties" xmlns:ns2="d0916153-a23b-47d7-9d0e-5997c5eb4d35" xmlns:ns3="077cc4b1-8eae-4205-9d8c-c33198546dde" targetNamespace="http://schemas.microsoft.com/office/2006/metadata/properties" ma:root="true" ma:fieldsID="46a4355c7cc9e39f58541dc49bb14236" ns2:_="" ns3:_="">
    <xsd:import namespace="d0916153-a23b-47d7-9d0e-5997c5eb4d35"/>
    <xsd:import namespace="077cc4b1-8eae-4205-9d8c-c33198546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16153-a23b-47d7-9d0e-5997c5eb4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969f7d-79ba-4a20-9135-db76cb4869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c4b1-8eae-4205-9d8c-c33198546d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1f314-c383-42e7-b40b-468f4f36b674}" ma:internalName="TaxCatchAll" ma:showField="CatchAllData" ma:web="077cc4b1-8eae-4205-9d8c-c33198546d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FEB49-E509-41DC-A8FD-5CD8BED197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98451-AE4D-4546-A75C-883454EB35C4}">
  <ds:schemaRefs>
    <ds:schemaRef ds:uri="077cc4b1-8eae-4205-9d8c-c33198546dde"/>
    <ds:schemaRef ds:uri="d0916153-a23b-47d7-9d0e-5997c5eb4d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Liverani</dc:creator>
  <cp:lastModifiedBy>Michela Bortolotti</cp:lastModifiedBy>
  <cp:revision>1</cp:revision>
  <dcterms:created xsi:type="dcterms:W3CDTF">2023-05-03T12:26:08Z</dcterms:created>
  <dcterms:modified xsi:type="dcterms:W3CDTF">2023-05-05T15:41:25Z</dcterms:modified>
</cp:coreProperties>
</file>